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2"/>
  </p:notesMasterIdLst>
  <p:sldIdLst>
    <p:sldId id="266" r:id="rId2"/>
    <p:sldId id="2029" r:id="rId3"/>
    <p:sldId id="267" r:id="rId4"/>
    <p:sldId id="2030" r:id="rId5"/>
    <p:sldId id="265" r:id="rId6"/>
    <p:sldId id="2031" r:id="rId7"/>
    <p:sldId id="262" r:id="rId8"/>
    <p:sldId id="263" r:id="rId9"/>
    <p:sldId id="264" r:id="rId10"/>
    <p:sldId id="260" r:id="rId11"/>
    <p:sldId id="259" r:id="rId12"/>
    <p:sldId id="261" r:id="rId13"/>
    <p:sldId id="275" r:id="rId14"/>
    <p:sldId id="274" r:id="rId15"/>
    <p:sldId id="273" r:id="rId16"/>
    <p:sldId id="271" r:id="rId17"/>
    <p:sldId id="272" r:id="rId18"/>
    <p:sldId id="268" r:id="rId19"/>
    <p:sldId id="269" r:id="rId20"/>
    <p:sldId id="276" r:id="rId2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2618" userDrawn="1">
          <p15:clr>
            <a:srgbClr val="A4A3A4"/>
          </p15:clr>
        </p15:guide>
        <p15:guide id="4" orient="horz" pos="31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7000"/>
    <a:srgbClr val="007033"/>
    <a:srgbClr val="FF8001"/>
    <a:srgbClr val="0000CC"/>
    <a:srgbClr val="FF2549"/>
    <a:srgbClr val="9EFF29"/>
    <a:srgbClr val="C33A1F"/>
    <a:srgbClr val="003635"/>
    <a:srgbClr val="D6370C"/>
    <a:srgbClr val="1D3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63"/>
  </p:normalViewPr>
  <p:slideViewPr>
    <p:cSldViewPr snapToGrid="0">
      <p:cViewPr varScale="1">
        <p:scale>
          <a:sx n="116" d="100"/>
          <a:sy n="116" d="100"/>
        </p:scale>
        <p:origin x="75" y="183"/>
      </p:cViewPr>
      <p:guideLst>
        <p:guide orient="horz" pos="1620"/>
        <p:guide pos="2880"/>
        <p:guide orient="horz" pos="2618"/>
        <p:guide orient="horz" pos="31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t>8/29/2020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  Wildlife/</a:t>
            </a:r>
            <a:r>
              <a:rPr lang="en-US" dirty="0" err="1"/>
              <a:t>WildSTEM</a:t>
            </a:r>
            <a:r>
              <a:rPr lang="en-US" dirty="0"/>
              <a:t> – Promoting The Links, Incorporated and the National Wildlife Federation (NWF) partnership with a goal of uniting all Americans to ensure wildlife thrive in a rapidly changing world. Beautification projects that educate and inspire the next generation of environmental stewards.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978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1946" y="2905432"/>
            <a:ext cx="8082119" cy="1533836"/>
          </a:xfrm>
          <a:noFill/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3600">
                <a:solidFill>
                  <a:srgbClr val="35700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9323" y="2168018"/>
            <a:ext cx="8089489" cy="678426"/>
          </a:xfrm>
        </p:spPr>
        <p:txBody>
          <a:bodyPr>
            <a:normAutofit/>
          </a:bodyPr>
          <a:lstStyle>
            <a:lvl1pPr marL="0" indent="0" algn="r">
              <a:buNone/>
              <a:defRPr sz="2800" b="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826" y="290702"/>
            <a:ext cx="8259098" cy="763526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rgbClr val="357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714" y="1216743"/>
            <a:ext cx="8246070" cy="3561734"/>
          </a:xfrm>
        </p:spPr>
        <p:txBody>
          <a:bodyPr/>
          <a:lstStyle>
            <a:lvl1pPr algn="l"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0540" y="443407"/>
            <a:ext cx="6518967" cy="725349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357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8516" y="1177436"/>
            <a:ext cx="6540910" cy="3511061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943" y="338014"/>
            <a:ext cx="8093365" cy="763525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rgbClr val="357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9" y="1463788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9" y="1936185"/>
            <a:ext cx="4040188" cy="2276294"/>
          </a:xfrm>
        </p:spPr>
        <p:txBody>
          <a:bodyPr/>
          <a:lstStyle>
            <a:lvl1pPr algn="ctr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ctr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ctr"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ctr"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463788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936185"/>
            <a:ext cx="4041775" cy="2276294"/>
          </a:xfrm>
        </p:spPr>
        <p:txBody>
          <a:bodyPr/>
          <a:lstStyle>
            <a:lvl1pPr algn="ctr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ctr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ctr"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ctr"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August 29, 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E478EA6-530D-4843-A42D-8FE3EE86E8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5516" y="4538936"/>
            <a:ext cx="862568" cy="456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8/29/2020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19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7819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3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52339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8/29/2020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867DF-3DCA-4725-94F0-F2B6BD747A82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0.tiff"/><Relationship Id="rId7" Type="http://schemas.openxmlformats.org/officeDocument/2006/relationships/hyperlink" Target="https://statelibrary.ncdcr.gov/libraries-and-librarians/national-voter-registration-day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tiff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hyperlink" Target="https://www.healthline.com/health/directory-awareness-months#1" TargetMode="External"/><Relationship Id="rId7" Type="http://schemas.openxmlformats.org/officeDocument/2006/relationships/image" Target="../media/image20.tif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tiff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s://youtu.be/mQbz-G6xgEc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tiff"/><Relationship Id="rId5" Type="http://schemas.openxmlformats.org/officeDocument/2006/relationships/image" Target="../media/image24.tiff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tiff"/><Relationship Id="rId3" Type="http://schemas.openxmlformats.org/officeDocument/2006/relationships/image" Target="../media/image26.pn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blog.nwf.org/2020/07/the-links-incorporated-and-garden-for-wildlife-support-stem-education-for-black-and-other-minority-youth/" TargetMode="External"/><Relationship Id="rId5" Type="http://schemas.openxmlformats.org/officeDocument/2006/relationships/image" Target="../media/image27.jpeg"/><Relationship Id="rId4" Type="http://schemas.microsoft.com/office/2007/relationships/hdphoto" Target="../media/hdphoto1.wdp"/><Relationship Id="rId9" Type="http://schemas.openxmlformats.org/officeDocument/2006/relationships/image" Target="../media/image30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jpe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tiff"/><Relationship Id="rId5" Type="http://schemas.openxmlformats.org/officeDocument/2006/relationships/image" Target="../media/image9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tiff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C8D84-1115-1F42-A9B0-546159F08A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2020-21 Chapter Retreat</a:t>
            </a:r>
            <a:br>
              <a:rPr lang="en-US" dirty="0"/>
            </a:br>
            <a:r>
              <a:rPr lang="en-US" dirty="0"/>
              <a:t>Programming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682403-1850-564E-80EC-529E9B2BDE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August 29, 2020</a:t>
            </a:r>
          </a:p>
        </p:txBody>
      </p:sp>
    </p:spTree>
    <p:extLst>
      <p:ext uri="{BB962C8B-B14F-4D97-AF65-F5344CB8AC3E}">
        <p14:creationId xmlns:p14="http://schemas.microsoft.com/office/powerpoint/2010/main" val="3525147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0FDFBE35-5340-3D40-BA5D-2B7E2DEA43E4}"/>
              </a:ext>
            </a:extLst>
          </p:cNvPr>
          <p:cNvGrpSpPr/>
          <p:nvPr/>
        </p:nvGrpSpPr>
        <p:grpSpPr>
          <a:xfrm>
            <a:off x="517943" y="1139256"/>
            <a:ext cx="7986206" cy="1710155"/>
            <a:chOff x="380999" y="1230809"/>
            <a:chExt cx="8357237" cy="1938641"/>
          </a:xfrm>
        </p:grpSpPr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6809120" y="2192874"/>
              <a:ext cx="1929116" cy="976576"/>
            </a:xfrm>
            <a:custGeom>
              <a:avLst/>
              <a:gdLst>
                <a:gd name="connsiteX0" fmla="*/ 1229570 w 1477019"/>
                <a:gd name="connsiteY0" fmla="*/ 0 h 747711"/>
                <a:gd name="connsiteX1" fmla="*/ 1476600 w 1477019"/>
                <a:gd name="connsiteY1" fmla="*/ 0 h 747711"/>
                <a:gd name="connsiteX2" fmla="*/ 1477019 w 1477019"/>
                <a:gd name="connsiteY2" fmla="*/ 5556 h 747711"/>
                <a:gd name="connsiteX3" fmla="*/ 1353505 w 1477019"/>
                <a:gd name="connsiteY3" fmla="*/ 416716 h 747711"/>
                <a:gd name="connsiteX4" fmla="*/ 1270069 w 1477019"/>
                <a:gd name="connsiteY4" fmla="*/ 521200 h 747711"/>
                <a:gd name="connsiteX5" fmla="*/ 924706 w 1477019"/>
                <a:gd name="connsiteY5" fmla="*/ 723993 h 747711"/>
                <a:gd name="connsiteX6" fmla="*/ 869538 w 1477019"/>
                <a:gd name="connsiteY6" fmla="*/ 734669 h 747711"/>
                <a:gd name="connsiteX7" fmla="*/ 869538 w 1477019"/>
                <a:gd name="connsiteY7" fmla="*/ 479228 h 747711"/>
                <a:gd name="connsiteX8" fmla="*/ 929289 w 1477019"/>
                <a:gd name="connsiteY8" fmla="*/ 460473 h 747711"/>
                <a:gd name="connsiteX9" fmla="*/ 1224299 w 1477019"/>
                <a:gd name="connsiteY9" fmla="*/ 80482 h 747711"/>
                <a:gd name="connsiteX10" fmla="*/ 1229992 w 1477019"/>
                <a:gd name="connsiteY10" fmla="*/ 5556 h 747711"/>
                <a:gd name="connsiteX11" fmla="*/ 281 w 1477019"/>
                <a:gd name="connsiteY11" fmla="*/ 0 h 747711"/>
                <a:gd name="connsiteX12" fmla="*/ 247589 w 1477019"/>
                <a:gd name="connsiteY12" fmla="*/ 0 h 747711"/>
                <a:gd name="connsiteX13" fmla="*/ 247027 w 1477019"/>
                <a:gd name="connsiteY13" fmla="*/ 5555 h 747711"/>
                <a:gd name="connsiteX14" fmla="*/ 738509 w 1477019"/>
                <a:gd name="connsiteY14" fmla="*/ 499464 h 747711"/>
                <a:gd name="connsiteX15" fmla="*/ 837200 w 1477019"/>
                <a:gd name="connsiteY15" fmla="*/ 489378 h 747711"/>
                <a:gd name="connsiteX16" fmla="*/ 869536 w 1477019"/>
                <a:gd name="connsiteY16" fmla="*/ 479228 h 747711"/>
                <a:gd name="connsiteX17" fmla="*/ 869536 w 1477019"/>
                <a:gd name="connsiteY17" fmla="*/ 734669 h 747711"/>
                <a:gd name="connsiteX18" fmla="*/ 833431 w 1477019"/>
                <a:gd name="connsiteY18" fmla="*/ 741655 h 747711"/>
                <a:gd name="connsiteX19" fmla="*/ 738509 w 1477019"/>
                <a:gd name="connsiteY19" fmla="*/ 747711 h 747711"/>
                <a:gd name="connsiteX20" fmla="*/ 0 w 1477019"/>
                <a:gd name="connsiteY20" fmla="*/ 5555 h 74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77019" h="747711">
                  <a:moveTo>
                    <a:pt x="1229570" y="0"/>
                  </a:moveTo>
                  <a:lnTo>
                    <a:pt x="1476600" y="0"/>
                  </a:lnTo>
                  <a:lnTo>
                    <a:pt x="1477019" y="5556"/>
                  </a:lnTo>
                  <a:cubicBezTo>
                    <a:pt x="1477019" y="158125"/>
                    <a:pt x="1430701" y="297764"/>
                    <a:pt x="1353505" y="416716"/>
                  </a:cubicBezTo>
                  <a:lnTo>
                    <a:pt x="1270069" y="521200"/>
                  </a:lnTo>
                  <a:cubicBezTo>
                    <a:pt x="1177440" y="617742"/>
                    <a:pt x="1058503" y="689175"/>
                    <a:pt x="924706" y="723993"/>
                  </a:cubicBezTo>
                  <a:lnTo>
                    <a:pt x="869538" y="734669"/>
                  </a:lnTo>
                  <a:lnTo>
                    <a:pt x="869538" y="479228"/>
                  </a:lnTo>
                  <a:lnTo>
                    <a:pt x="929289" y="460473"/>
                  </a:lnTo>
                  <a:cubicBezTo>
                    <a:pt x="1083485" y="394608"/>
                    <a:pt x="1198064" y="251623"/>
                    <a:pt x="1224299" y="80482"/>
                  </a:cubicBezTo>
                  <a:lnTo>
                    <a:pt x="1229992" y="5556"/>
                  </a:lnTo>
                  <a:close/>
                  <a:moveTo>
                    <a:pt x="281" y="0"/>
                  </a:moveTo>
                  <a:lnTo>
                    <a:pt x="247589" y="0"/>
                  </a:lnTo>
                  <a:lnTo>
                    <a:pt x="247027" y="5555"/>
                  </a:lnTo>
                  <a:cubicBezTo>
                    <a:pt x="247027" y="277076"/>
                    <a:pt x="468323" y="499464"/>
                    <a:pt x="738509" y="499464"/>
                  </a:cubicBezTo>
                  <a:cubicBezTo>
                    <a:pt x="772282" y="499464"/>
                    <a:pt x="805292" y="495989"/>
                    <a:pt x="837200" y="489378"/>
                  </a:cubicBezTo>
                  <a:lnTo>
                    <a:pt x="869536" y="479228"/>
                  </a:lnTo>
                  <a:lnTo>
                    <a:pt x="869536" y="734669"/>
                  </a:lnTo>
                  <a:lnTo>
                    <a:pt x="833431" y="741655"/>
                  </a:lnTo>
                  <a:cubicBezTo>
                    <a:pt x="802357" y="745650"/>
                    <a:pt x="770674" y="747711"/>
                    <a:pt x="738509" y="747711"/>
                  </a:cubicBezTo>
                  <a:cubicBezTo>
                    <a:pt x="331943" y="747711"/>
                    <a:pt x="0" y="414129"/>
                    <a:pt x="0" y="5555"/>
                  </a:cubicBezTo>
                  <a:close/>
                </a:path>
              </a:pathLst>
            </a:custGeom>
            <a:solidFill>
              <a:srgbClr val="00B05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201429" y="2192873"/>
              <a:ext cx="1930406" cy="976577"/>
            </a:xfrm>
            <a:custGeom>
              <a:avLst/>
              <a:gdLst>
                <a:gd name="connsiteX0" fmla="*/ 420 w 1478007"/>
                <a:gd name="connsiteY0" fmla="*/ 0 h 747712"/>
                <a:gd name="connsiteX1" fmla="*/ 246774 w 1478007"/>
                <a:gd name="connsiteY1" fmla="*/ 0 h 747712"/>
                <a:gd name="connsiteX2" fmla="*/ 247193 w 1478007"/>
                <a:gd name="connsiteY2" fmla="*/ 5556 h 747712"/>
                <a:gd name="connsiteX3" fmla="*/ 247193 w 1478007"/>
                <a:gd name="connsiteY3" fmla="*/ 5562 h 747712"/>
                <a:gd name="connsiteX4" fmla="*/ 257236 w 1478007"/>
                <a:gd name="connsiteY4" fmla="*/ 104735 h 747712"/>
                <a:gd name="connsiteX5" fmla="*/ 739003 w 1478007"/>
                <a:gd name="connsiteY5" fmla="*/ 499465 h 747712"/>
                <a:gd name="connsiteX6" fmla="*/ 1230814 w 1478007"/>
                <a:gd name="connsiteY6" fmla="*/ 5556 h 747712"/>
                <a:gd name="connsiteX7" fmla="*/ 1230252 w 1478007"/>
                <a:gd name="connsiteY7" fmla="*/ 0 h 747712"/>
                <a:gd name="connsiteX8" fmla="*/ 1477726 w 1478007"/>
                <a:gd name="connsiteY8" fmla="*/ 0 h 747712"/>
                <a:gd name="connsiteX9" fmla="*/ 1478007 w 1478007"/>
                <a:gd name="connsiteY9" fmla="*/ 5556 h 747712"/>
                <a:gd name="connsiteX10" fmla="*/ 739003 w 1478007"/>
                <a:gd name="connsiteY10" fmla="*/ 747712 h 747712"/>
                <a:gd name="connsiteX11" fmla="*/ 123595 w 1478007"/>
                <a:gd name="connsiteY11" fmla="*/ 416716 h 747712"/>
                <a:gd name="connsiteX12" fmla="*/ 123596 w 1478007"/>
                <a:gd name="connsiteY12" fmla="*/ 416715 h 747712"/>
                <a:gd name="connsiteX13" fmla="*/ 71695 w 1478007"/>
                <a:gd name="connsiteY13" fmla="*/ 323745 h 747712"/>
                <a:gd name="connsiteX14" fmla="*/ 0 w 1478007"/>
                <a:gd name="connsiteY14" fmla="*/ 5556 h 747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78007" h="747712">
                  <a:moveTo>
                    <a:pt x="420" y="0"/>
                  </a:moveTo>
                  <a:lnTo>
                    <a:pt x="246774" y="0"/>
                  </a:lnTo>
                  <a:lnTo>
                    <a:pt x="247193" y="5556"/>
                  </a:lnTo>
                  <a:lnTo>
                    <a:pt x="247193" y="5562"/>
                  </a:lnTo>
                  <a:lnTo>
                    <a:pt x="257236" y="104735"/>
                  </a:lnTo>
                  <a:cubicBezTo>
                    <a:pt x="303318" y="329199"/>
                    <a:pt x="502432" y="499465"/>
                    <a:pt x="739003" y="499465"/>
                  </a:cubicBezTo>
                  <a:cubicBezTo>
                    <a:pt x="1009370" y="499465"/>
                    <a:pt x="1230814" y="277077"/>
                    <a:pt x="1230814" y="5556"/>
                  </a:cubicBezTo>
                  <a:lnTo>
                    <a:pt x="1230252" y="0"/>
                  </a:lnTo>
                  <a:lnTo>
                    <a:pt x="1477726" y="0"/>
                  </a:lnTo>
                  <a:lnTo>
                    <a:pt x="1478007" y="5556"/>
                  </a:lnTo>
                  <a:cubicBezTo>
                    <a:pt x="1478007" y="414130"/>
                    <a:pt x="1145841" y="747712"/>
                    <a:pt x="739003" y="747712"/>
                  </a:cubicBezTo>
                  <a:cubicBezTo>
                    <a:pt x="481510" y="747712"/>
                    <a:pt x="257491" y="615831"/>
                    <a:pt x="123595" y="416716"/>
                  </a:cubicBezTo>
                  <a:lnTo>
                    <a:pt x="123596" y="416715"/>
                  </a:lnTo>
                  <a:lnTo>
                    <a:pt x="71695" y="323745"/>
                  </a:lnTo>
                  <a:cubicBezTo>
                    <a:pt x="26071" y="227137"/>
                    <a:pt x="0" y="119983"/>
                    <a:pt x="0" y="555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3593897" y="2192873"/>
              <a:ext cx="1930387" cy="976577"/>
            </a:xfrm>
            <a:custGeom>
              <a:avLst/>
              <a:gdLst>
                <a:gd name="connsiteX0" fmla="*/ 246784 w 1477992"/>
                <a:gd name="connsiteY0" fmla="*/ 0 h 747712"/>
                <a:gd name="connsiteX1" fmla="*/ 247739 w 1477992"/>
                <a:gd name="connsiteY1" fmla="*/ 0 h 747712"/>
                <a:gd name="connsiteX2" fmla="*/ 247176 w 1477992"/>
                <a:gd name="connsiteY2" fmla="*/ 5556 h 747712"/>
                <a:gd name="connsiteX3" fmla="*/ 738987 w 1477992"/>
                <a:gd name="connsiteY3" fmla="*/ 499465 h 747712"/>
                <a:gd name="connsiteX4" fmla="*/ 1230799 w 1477992"/>
                <a:gd name="connsiteY4" fmla="*/ 5556 h 747712"/>
                <a:gd name="connsiteX5" fmla="*/ 1231219 w 1477992"/>
                <a:gd name="connsiteY5" fmla="*/ 0 h 747712"/>
                <a:gd name="connsiteX6" fmla="*/ 1477573 w 1477992"/>
                <a:gd name="connsiteY6" fmla="*/ 0 h 747712"/>
                <a:gd name="connsiteX7" fmla="*/ 1477992 w 1477992"/>
                <a:gd name="connsiteY7" fmla="*/ 5556 h 747712"/>
                <a:gd name="connsiteX8" fmla="*/ 1354395 w 1477992"/>
                <a:gd name="connsiteY8" fmla="*/ 416716 h 747712"/>
                <a:gd name="connsiteX9" fmla="*/ 738987 w 1477992"/>
                <a:gd name="connsiteY9" fmla="*/ 747712 h 747712"/>
                <a:gd name="connsiteX10" fmla="*/ 126537 w 1477992"/>
                <a:gd name="connsiteY10" fmla="*/ 419928 h 747712"/>
                <a:gd name="connsiteX11" fmla="*/ 123566 w 1477992"/>
                <a:gd name="connsiteY11" fmla="*/ 414444 h 747712"/>
                <a:gd name="connsiteX12" fmla="*/ 188846 w 1477992"/>
                <a:gd name="connsiteY12" fmla="*/ 293885 h 747712"/>
                <a:gd name="connsiteX13" fmla="*/ 247065 w 1477992"/>
                <a:gd name="connsiteY13" fmla="*/ 5556 h 747712"/>
                <a:gd name="connsiteX14" fmla="*/ 263 w 1477992"/>
                <a:gd name="connsiteY14" fmla="*/ 0 h 747712"/>
                <a:gd name="connsiteX15" fmla="*/ 246783 w 1477992"/>
                <a:gd name="connsiteY15" fmla="*/ 0 h 747712"/>
                <a:gd name="connsiteX16" fmla="*/ 247064 w 1477992"/>
                <a:gd name="connsiteY16" fmla="*/ 5556 h 747712"/>
                <a:gd name="connsiteX17" fmla="*/ 188845 w 1477992"/>
                <a:gd name="connsiteY17" fmla="*/ 293885 h 747712"/>
                <a:gd name="connsiteX18" fmla="*/ 123565 w 1477992"/>
                <a:gd name="connsiteY18" fmla="*/ 414444 h 747712"/>
                <a:gd name="connsiteX19" fmla="*/ 58240 w 1477992"/>
                <a:gd name="connsiteY19" fmla="*/ 293885 h 747712"/>
                <a:gd name="connsiteX20" fmla="*/ 3812 w 1477992"/>
                <a:gd name="connsiteY20" fmla="*/ 81222 h 747712"/>
                <a:gd name="connsiteX21" fmla="*/ 0 w 1477992"/>
                <a:gd name="connsiteY21" fmla="*/ 5918 h 747712"/>
                <a:gd name="connsiteX22" fmla="*/ 37 w 1477992"/>
                <a:gd name="connsiteY22" fmla="*/ 5556 h 747712"/>
                <a:gd name="connsiteX23" fmla="*/ 0 w 1477992"/>
                <a:gd name="connsiteY23" fmla="*/ 5194 h 747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77992" h="747712">
                  <a:moveTo>
                    <a:pt x="246784" y="0"/>
                  </a:moveTo>
                  <a:lnTo>
                    <a:pt x="247739" y="0"/>
                  </a:lnTo>
                  <a:lnTo>
                    <a:pt x="247176" y="5556"/>
                  </a:lnTo>
                  <a:cubicBezTo>
                    <a:pt x="247176" y="277077"/>
                    <a:pt x="468620" y="499465"/>
                    <a:pt x="738987" y="499465"/>
                  </a:cubicBezTo>
                  <a:cubicBezTo>
                    <a:pt x="1009355" y="499465"/>
                    <a:pt x="1230799" y="277077"/>
                    <a:pt x="1230799" y="5556"/>
                  </a:cubicBezTo>
                  <a:lnTo>
                    <a:pt x="1231219" y="0"/>
                  </a:lnTo>
                  <a:lnTo>
                    <a:pt x="1477573" y="0"/>
                  </a:lnTo>
                  <a:lnTo>
                    <a:pt x="1477992" y="5556"/>
                  </a:lnTo>
                  <a:cubicBezTo>
                    <a:pt x="1477992" y="158125"/>
                    <a:pt x="1431643" y="297764"/>
                    <a:pt x="1354395" y="416716"/>
                  </a:cubicBezTo>
                  <a:cubicBezTo>
                    <a:pt x="1223074" y="615831"/>
                    <a:pt x="996480" y="747712"/>
                    <a:pt x="738987" y="747712"/>
                  </a:cubicBezTo>
                  <a:cubicBezTo>
                    <a:pt x="484713" y="747712"/>
                    <a:pt x="259608" y="617407"/>
                    <a:pt x="126537" y="419928"/>
                  </a:cubicBezTo>
                  <a:lnTo>
                    <a:pt x="123566" y="414444"/>
                  </a:lnTo>
                  <a:lnTo>
                    <a:pt x="188846" y="293885"/>
                  </a:lnTo>
                  <a:cubicBezTo>
                    <a:pt x="226319" y="205156"/>
                    <a:pt x="247065" y="107700"/>
                    <a:pt x="247065" y="5556"/>
                  </a:cubicBezTo>
                  <a:close/>
                  <a:moveTo>
                    <a:pt x="263" y="0"/>
                  </a:moveTo>
                  <a:lnTo>
                    <a:pt x="246783" y="0"/>
                  </a:lnTo>
                  <a:lnTo>
                    <a:pt x="247064" y="5556"/>
                  </a:lnTo>
                  <a:cubicBezTo>
                    <a:pt x="247064" y="107700"/>
                    <a:pt x="226318" y="205156"/>
                    <a:pt x="188845" y="293885"/>
                  </a:cubicBezTo>
                  <a:lnTo>
                    <a:pt x="123565" y="414444"/>
                  </a:lnTo>
                  <a:lnTo>
                    <a:pt x="58240" y="293885"/>
                  </a:lnTo>
                  <a:cubicBezTo>
                    <a:pt x="30117" y="227338"/>
                    <a:pt x="11408" y="155882"/>
                    <a:pt x="3812" y="81222"/>
                  </a:cubicBezTo>
                  <a:lnTo>
                    <a:pt x="0" y="5918"/>
                  </a:lnTo>
                  <a:lnTo>
                    <a:pt x="37" y="5556"/>
                  </a:lnTo>
                  <a:lnTo>
                    <a:pt x="0" y="5194"/>
                  </a:lnTo>
                  <a:close/>
                </a:path>
              </a:pathLst>
            </a:custGeom>
            <a:solidFill>
              <a:srgbClr val="00B05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1987472" y="2192873"/>
              <a:ext cx="1929113" cy="976577"/>
            </a:xfrm>
            <a:custGeom>
              <a:avLst/>
              <a:gdLst>
                <a:gd name="connsiteX0" fmla="*/ 419 w 1477017"/>
                <a:gd name="connsiteY0" fmla="*/ 0 h 747712"/>
                <a:gd name="connsiteX1" fmla="*/ 246609 w 1477017"/>
                <a:gd name="connsiteY1" fmla="*/ 0 h 747712"/>
                <a:gd name="connsiteX2" fmla="*/ 247028 w 1477017"/>
                <a:gd name="connsiteY2" fmla="*/ 5556 h 747712"/>
                <a:gd name="connsiteX3" fmla="*/ 738509 w 1477017"/>
                <a:gd name="connsiteY3" fmla="*/ 499465 h 747712"/>
                <a:gd name="connsiteX4" fmla="*/ 1219954 w 1477017"/>
                <a:gd name="connsiteY4" fmla="*/ 104735 h 747712"/>
                <a:gd name="connsiteX5" fmla="*/ 1229953 w 1477017"/>
                <a:gd name="connsiteY5" fmla="*/ 5918 h 747712"/>
                <a:gd name="connsiteX6" fmla="*/ 1229990 w 1477017"/>
                <a:gd name="connsiteY6" fmla="*/ 5556 h 747712"/>
                <a:gd name="connsiteX7" fmla="*/ 1229953 w 1477017"/>
                <a:gd name="connsiteY7" fmla="*/ 5194 h 747712"/>
                <a:gd name="connsiteX8" fmla="*/ 1230216 w 1477017"/>
                <a:gd name="connsiteY8" fmla="*/ 0 h 747712"/>
                <a:gd name="connsiteX9" fmla="*/ 1476736 w 1477017"/>
                <a:gd name="connsiteY9" fmla="*/ 0 h 747712"/>
                <a:gd name="connsiteX10" fmla="*/ 1477017 w 1477017"/>
                <a:gd name="connsiteY10" fmla="*/ 5556 h 747712"/>
                <a:gd name="connsiteX11" fmla="*/ 1418798 w 1477017"/>
                <a:gd name="connsiteY11" fmla="*/ 293885 h 747712"/>
                <a:gd name="connsiteX12" fmla="*/ 1353518 w 1477017"/>
                <a:gd name="connsiteY12" fmla="*/ 414444 h 747712"/>
                <a:gd name="connsiteX13" fmla="*/ 1350548 w 1477017"/>
                <a:gd name="connsiteY13" fmla="*/ 419928 h 747712"/>
                <a:gd name="connsiteX14" fmla="*/ 738509 w 1477017"/>
                <a:gd name="connsiteY14" fmla="*/ 747712 h 747712"/>
                <a:gd name="connsiteX15" fmla="*/ 123514 w 1477017"/>
                <a:gd name="connsiteY15" fmla="*/ 416716 h 747712"/>
                <a:gd name="connsiteX16" fmla="*/ 0 w 1477017"/>
                <a:gd name="connsiteY16" fmla="*/ 5556 h 747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77017" h="747712">
                  <a:moveTo>
                    <a:pt x="419" y="0"/>
                  </a:moveTo>
                  <a:lnTo>
                    <a:pt x="246609" y="0"/>
                  </a:lnTo>
                  <a:lnTo>
                    <a:pt x="247028" y="5556"/>
                  </a:lnTo>
                  <a:cubicBezTo>
                    <a:pt x="247028" y="277077"/>
                    <a:pt x="468323" y="499465"/>
                    <a:pt x="738509" y="499465"/>
                  </a:cubicBezTo>
                  <a:cubicBezTo>
                    <a:pt x="974922" y="499465"/>
                    <a:pt x="1173902" y="329199"/>
                    <a:pt x="1219954" y="104735"/>
                  </a:cubicBezTo>
                  <a:lnTo>
                    <a:pt x="1229953" y="5918"/>
                  </a:lnTo>
                  <a:lnTo>
                    <a:pt x="1229990" y="5556"/>
                  </a:lnTo>
                  <a:lnTo>
                    <a:pt x="1229953" y="5194"/>
                  </a:lnTo>
                  <a:lnTo>
                    <a:pt x="1230216" y="0"/>
                  </a:lnTo>
                  <a:lnTo>
                    <a:pt x="1476736" y="0"/>
                  </a:lnTo>
                  <a:lnTo>
                    <a:pt x="1477017" y="5556"/>
                  </a:lnTo>
                  <a:cubicBezTo>
                    <a:pt x="1477017" y="107700"/>
                    <a:pt x="1456271" y="205156"/>
                    <a:pt x="1418798" y="293885"/>
                  </a:cubicBezTo>
                  <a:lnTo>
                    <a:pt x="1353518" y="414444"/>
                  </a:lnTo>
                  <a:lnTo>
                    <a:pt x="1350548" y="419928"/>
                  </a:lnTo>
                  <a:cubicBezTo>
                    <a:pt x="1217566" y="617407"/>
                    <a:pt x="992612" y="747712"/>
                    <a:pt x="738509" y="747712"/>
                  </a:cubicBezTo>
                  <a:cubicBezTo>
                    <a:pt x="481189" y="747712"/>
                    <a:pt x="257320" y="615831"/>
                    <a:pt x="123514" y="416716"/>
                  </a:cubicBezTo>
                  <a:cubicBezTo>
                    <a:pt x="46318" y="297764"/>
                    <a:pt x="0" y="158125"/>
                    <a:pt x="0" y="555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381456" y="1230809"/>
              <a:ext cx="1928199" cy="962065"/>
            </a:xfrm>
            <a:custGeom>
              <a:avLst/>
              <a:gdLst>
                <a:gd name="connsiteX0" fmla="*/ 1353222 w 1476317"/>
                <a:gd name="connsiteY0" fmla="*/ 330998 h 736601"/>
                <a:gd name="connsiteX1" fmla="*/ 1468293 w 1476317"/>
                <a:gd name="connsiteY1" fmla="*/ 630276 h 736601"/>
                <a:gd name="connsiteX2" fmla="*/ 1476317 w 1476317"/>
                <a:gd name="connsiteY2" fmla="*/ 736601 h 736601"/>
                <a:gd name="connsiteX3" fmla="*/ 1230127 w 1476317"/>
                <a:gd name="connsiteY3" fmla="*/ 736601 h 736601"/>
                <a:gd name="connsiteX4" fmla="*/ 1238151 w 1476317"/>
                <a:gd name="connsiteY4" fmla="*/ 630276 h 736601"/>
                <a:gd name="connsiteX5" fmla="*/ 1257958 w 1476317"/>
                <a:gd name="connsiteY5" fmla="*/ 543862 h 736601"/>
                <a:gd name="connsiteX6" fmla="*/ 1262517 w 1476317"/>
                <a:gd name="connsiteY6" fmla="*/ 523971 h 736601"/>
                <a:gd name="connsiteX7" fmla="*/ 1280924 w 1476317"/>
                <a:gd name="connsiteY7" fmla="*/ 476576 h 736601"/>
                <a:gd name="connsiteX8" fmla="*/ 1297556 w 1476317"/>
                <a:gd name="connsiteY8" fmla="*/ 433754 h 736601"/>
                <a:gd name="connsiteX9" fmla="*/ 1301356 w 1476317"/>
                <a:gd name="connsiteY9" fmla="*/ 423969 h 736601"/>
                <a:gd name="connsiteX10" fmla="*/ 1353222 w 1476317"/>
                <a:gd name="connsiteY10" fmla="*/ 330998 h 736601"/>
                <a:gd name="connsiteX11" fmla="*/ 738227 w 1476317"/>
                <a:gd name="connsiteY11" fmla="*/ 0 h 736601"/>
                <a:gd name="connsiteX12" fmla="*/ 1353222 w 1476317"/>
                <a:gd name="connsiteY12" fmla="*/ 330997 h 736601"/>
                <a:gd name="connsiteX13" fmla="*/ 1301356 w 1476317"/>
                <a:gd name="connsiteY13" fmla="*/ 423968 h 736601"/>
                <a:gd name="connsiteX14" fmla="*/ 1297556 w 1476317"/>
                <a:gd name="connsiteY14" fmla="*/ 433753 h 736601"/>
                <a:gd name="connsiteX15" fmla="*/ 1280924 w 1476317"/>
                <a:gd name="connsiteY15" fmla="*/ 476575 h 736601"/>
                <a:gd name="connsiteX16" fmla="*/ 1262517 w 1476317"/>
                <a:gd name="connsiteY16" fmla="*/ 523970 h 736601"/>
                <a:gd name="connsiteX17" fmla="*/ 1257958 w 1476317"/>
                <a:gd name="connsiteY17" fmla="*/ 543861 h 736601"/>
                <a:gd name="connsiteX18" fmla="*/ 1238151 w 1476317"/>
                <a:gd name="connsiteY18" fmla="*/ 630275 h 736601"/>
                <a:gd name="connsiteX19" fmla="*/ 1230127 w 1476317"/>
                <a:gd name="connsiteY19" fmla="*/ 736600 h 736601"/>
                <a:gd name="connsiteX20" fmla="*/ 1229146 w 1476317"/>
                <a:gd name="connsiteY20" fmla="*/ 736600 h 736601"/>
                <a:gd name="connsiteX21" fmla="*/ 1219672 w 1476317"/>
                <a:gd name="connsiteY21" fmla="*/ 642977 h 736601"/>
                <a:gd name="connsiteX22" fmla="*/ 738227 w 1476317"/>
                <a:gd name="connsiteY22" fmla="*/ 248247 h 736601"/>
                <a:gd name="connsiteX23" fmla="*/ 256782 w 1476317"/>
                <a:gd name="connsiteY23" fmla="*/ 642977 h 736601"/>
                <a:gd name="connsiteX24" fmla="*/ 247308 w 1476317"/>
                <a:gd name="connsiteY24" fmla="*/ 736600 h 736601"/>
                <a:gd name="connsiteX25" fmla="*/ 0 w 1476317"/>
                <a:gd name="connsiteY25" fmla="*/ 736600 h 736601"/>
                <a:gd name="connsiteX26" fmla="*/ 3546 w 1476317"/>
                <a:gd name="connsiteY26" fmla="*/ 666490 h 736601"/>
                <a:gd name="connsiteX27" fmla="*/ 738227 w 1476317"/>
                <a:gd name="connsiteY27" fmla="*/ 0 h 736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476317" h="736601">
                  <a:moveTo>
                    <a:pt x="1353222" y="330998"/>
                  </a:moveTo>
                  <a:cubicBezTo>
                    <a:pt x="1411119" y="420211"/>
                    <a:pt x="1451647" y="521062"/>
                    <a:pt x="1468293" y="630276"/>
                  </a:cubicBezTo>
                  <a:lnTo>
                    <a:pt x="1476317" y="736601"/>
                  </a:lnTo>
                  <a:lnTo>
                    <a:pt x="1230127" y="736601"/>
                  </a:lnTo>
                  <a:lnTo>
                    <a:pt x="1238151" y="630276"/>
                  </a:lnTo>
                  <a:lnTo>
                    <a:pt x="1257958" y="543862"/>
                  </a:lnTo>
                  <a:lnTo>
                    <a:pt x="1262517" y="523971"/>
                  </a:lnTo>
                  <a:lnTo>
                    <a:pt x="1280924" y="476576"/>
                  </a:lnTo>
                  <a:lnTo>
                    <a:pt x="1297556" y="433754"/>
                  </a:lnTo>
                  <a:lnTo>
                    <a:pt x="1301356" y="423969"/>
                  </a:lnTo>
                  <a:cubicBezTo>
                    <a:pt x="1316554" y="391767"/>
                    <a:pt x="1333923" y="360736"/>
                    <a:pt x="1353222" y="330998"/>
                  </a:cubicBezTo>
                  <a:close/>
                  <a:moveTo>
                    <a:pt x="738227" y="0"/>
                  </a:moveTo>
                  <a:cubicBezTo>
                    <a:pt x="995547" y="0"/>
                    <a:pt x="1221989" y="131881"/>
                    <a:pt x="1353222" y="330997"/>
                  </a:cubicBezTo>
                  <a:cubicBezTo>
                    <a:pt x="1333923" y="360735"/>
                    <a:pt x="1316554" y="391766"/>
                    <a:pt x="1301356" y="423968"/>
                  </a:cubicBezTo>
                  <a:lnTo>
                    <a:pt x="1297556" y="433753"/>
                  </a:lnTo>
                  <a:lnTo>
                    <a:pt x="1280924" y="476575"/>
                  </a:lnTo>
                  <a:lnTo>
                    <a:pt x="1262517" y="523970"/>
                  </a:lnTo>
                  <a:lnTo>
                    <a:pt x="1257958" y="543861"/>
                  </a:lnTo>
                  <a:lnTo>
                    <a:pt x="1238151" y="630275"/>
                  </a:lnTo>
                  <a:lnTo>
                    <a:pt x="1230127" y="736600"/>
                  </a:lnTo>
                  <a:lnTo>
                    <a:pt x="1229146" y="736600"/>
                  </a:lnTo>
                  <a:lnTo>
                    <a:pt x="1219672" y="642977"/>
                  </a:lnTo>
                  <a:cubicBezTo>
                    <a:pt x="1173620" y="418514"/>
                    <a:pt x="974640" y="248247"/>
                    <a:pt x="738227" y="248247"/>
                  </a:cubicBezTo>
                  <a:cubicBezTo>
                    <a:pt x="501814" y="248247"/>
                    <a:pt x="302834" y="418514"/>
                    <a:pt x="256782" y="642977"/>
                  </a:cubicBezTo>
                  <a:lnTo>
                    <a:pt x="247308" y="736600"/>
                  </a:lnTo>
                  <a:lnTo>
                    <a:pt x="0" y="736600"/>
                  </a:lnTo>
                  <a:lnTo>
                    <a:pt x="3546" y="666490"/>
                  </a:lnTo>
                  <a:cubicBezTo>
                    <a:pt x="41503" y="293187"/>
                    <a:pt x="357072" y="0"/>
                    <a:pt x="738227" y="0"/>
                  </a:cubicBezTo>
                  <a:close/>
                </a:path>
              </a:pathLst>
            </a:custGeom>
            <a:solidFill>
              <a:srgbClr val="00B05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380999" y="2192873"/>
              <a:ext cx="1929112" cy="976577"/>
            </a:xfrm>
            <a:custGeom>
              <a:avLst/>
              <a:gdLst>
                <a:gd name="connsiteX0" fmla="*/ 281 w 1477016"/>
                <a:gd name="connsiteY0" fmla="*/ 0 h 747712"/>
                <a:gd name="connsiteX1" fmla="*/ 247589 w 1477016"/>
                <a:gd name="connsiteY1" fmla="*/ 0 h 747712"/>
                <a:gd name="connsiteX2" fmla="*/ 247027 w 1477016"/>
                <a:gd name="connsiteY2" fmla="*/ 5556 h 747712"/>
                <a:gd name="connsiteX3" fmla="*/ 738508 w 1477016"/>
                <a:gd name="connsiteY3" fmla="*/ 499465 h 747712"/>
                <a:gd name="connsiteX4" fmla="*/ 1219953 w 1477016"/>
                <a:gd name="connsiteY4" fmla="*/ 104735 h 747712"/>
                <a:gd name="connsiteX5" fmla="*/ 1229988 w 1477016"/>
                <a:gd name="connsiteY5" fmla="*/ 5562 h 747712"/>
                <a:gd name="connsiteX6" fmla="*/ 1229988 w 1477016"/>
                <a:gd name="connsiteY6" fmla="*/ 5556 h 747712"/>
                <a:gd name="connsiteX7" fmla="*/ 1230407 w 1477016"/>
                <a:gd name="connsiteY7" fmla="*/ 0 h 747712"/>
                <a:gd name="connsiteX8" fmla="*/ 1476597 w 1477016"/>
                <a:gd name="connsiteY8" fmla="*/ 0 h 747712"/>
                <a:gd name="connsiteX9" fmla="*/ 1477016 w 1477016"/>
                <a:gd name="connsiteY9" fmla="*/ 5556 h 747712"/>
                <a:gd name="connsiteX10" fmla="*/ 1405368 w 1477016"/>
                <a:gd name="connsiteY10" fmla="*/ 323745 h 747712"/>
                <a:gd name="connsiteX11" fmla="*/ 1353503 w 1477016"/>
                <a:gd name="connsiteY11" fmla="*/ 416715 h 747712"/>
                <a:gd name="connsiteX12" fmla="*/ 1353503 w 1477016"/>
                <a:gd name="connsiteY12" fmla="*/ 416716 h 747712"/>
                <a:gd name="connsiteX13" fmla="*/ 738508 w 1477016"/>
                <a:gd name="connsiteY13" fmla="*/ 747712 h 747712"/>
                <a:gd name="connsiteX14" fmla="*/ 0 w 1477016"/>
                <a:gd name="connsiteY14" fmla="*/ 5556 h 747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77016" h="747712">
                  <a:moveTo>
                    <a:pt x="281" y="0"/>
                  </a:moveTo>
                  <a:lnTo>
                    <a:pt x="247589" y="0"/>
                  </a:lnTo>
                  <a:lnTo>
                    <a:pt x="247027" y="5556"/>
                  </a:lnTo>
                  <a:cubicBezTo>
                    <a:pt x="247027" y="277077"/>
                    <a:pt x="468322" y="499465"/>
                    <a:pt x="738508" y="499465"/>
                  </a:cubicBezTo>
                  <a:cubicBezTo>
                    <a:pt x="974921" y="499465"/>
                    <a:pt x="1173901" y="329199"/>
                    <a:pt x="1219953" y="104735"/>
                  </a:cubicBezTo>
                  <a:lnTo>
                    <a:pt x="1229988" y="5562"/>
                  </a:lnTo>
                  <a:lnTo>
                    <a:pt x="1229988" y="5556"/>
                  </a:lnTo>
                  <a:lnTo>
                    <a:pt x="1230407" y="0"/>
                  </a:lnTo>
                  <a:lnTo>
                    <a:pt x="1476597" y="0"/>
                  </a:lnTo>
                  <a:lnTo>
                    <a:pt x="1477016" y="5556"/>
                  </a:lnTo>
                  <a:cubicBezTo>
                    <a:pt x="1477016" y="119983"/>
                    <a:pt x="1450962" y="227137"/>
                    <a:pt x="1405368" y="323745"/>
                  </a:cubicBezTo>
                  <a:lnTo>
                    <a:pt x="1353503" y="416715"/>
                  </a:lnTo>
                  <a:lnTo>
                    <a:pt x="1353503" y="416716"/>
                  </a:lnTo>
                  <a:cubicBezTo>
                    <a:pt x="1222270" y="615831"/>
                    <a:pt x="995828" y="747712"/>
                    <a:pt x="738508" y="747712"/>
                  </a:cubicBezTo>
                  <a:cubicBezTo>
                    <a:pt x="331943" y="747712"/>
                    <a:pt x="0" y="414130"/>
                    <a:pt x="0" y="5556"/>
                  </a:cubicBezTo>
                  <a:close/>
                </a:path>
              </a:pathLst>
            </a:custGeom>
            <a:solidFill>
              <a:srgbClr val="00B05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1986739" y="2192873"/>
              <a:ext cx="1281" cy="7257"/>
            </a:xfrm>
            <a:custGeom>
              <a:avLst/>
              <a:gdLst>
                <a:gd name="connsiteX0" fmla="*/ 0 w 981"/>
                <a:gd name="connsiteY0" fmla="*/ 0 h 5556"/>
                <a:gd name="connsiteX1" fmla="*/ 981 w 981"/>
                <a:gd name="connsiteY1" fmla="*/ 0 h 5556"/>
                <a:gd name="connsiteX2" fmla="*/ 562 w 981"/>
                <a:gd name="connsiteY2" fmla="*/ 5556 h 5556"/>
                <a:gd name="connsiteX3" fmla="*/ 0 w 981"/>
                <a:gd name="connsiteY3" fmla="*/ 0 h 5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1" h="5556">
                  <a:moveTo>
                    <a:pt x="0" y="0"/>
                  </a:moveTo>
                  <a:lnTo>
                    <a:pt x="981" y="0"/>
                  </a:lnTo>
                  <a:lnTo>
                    <a:pt x="562" y="55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2309566" y="2192873"/>
              <a:ext cx="1281" cy="7257"/>
            </a:xfrm>
            <a:custGeom>
              <a:avLst/>
              <a:gdLst>
                <a:gd name="connsiteX0" fmla="*/ 0 w 981"/>
                <a:gd name="connsiteY0" fmla="*/ 0 h 5556"/>
                <a:gd name="connsiteX1" fmla="*/ 981 w 981"/>
                <a:gd name="connsiteY1" fmla="*/ 0 h 5556"/>
                <a:gd name="connsiteX2" fmla="*/ 419 w 981"/>
                <a:gd name="connsiteY2" fmla="*/ 5556 h 5556"/>
                <a:gd name="connsiteX3" fmla="*/ 0 w 981"/>
                <a:gd name="connsiteY3" fmla="*/ 0 h 5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1" h="5556">
                  <a:moveTo>
                    <a:pt x="0" y="0"/>
                  </a:moveTo>
                  <a:lnTo>
                    <a:pt x="981" y="0"/>
                  </a:lnTo>
                  <a:lnTo>
                    <a:pt x="419" y="55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593212" y="2192873"/>
              <a:ext cx="1029" cy="6784"/>
            </a:xfrm>
            <a:custGeom>
              <a:avLst/>
              <a:gdLst>
                <a:gd name="connsiteX0" fmla="*/ 0 w 788"/>
                <a:gd name="connsiteY0" fmla="*/ 0 h 5194"/>
                <a:gd name="connsiteX1" fmla="*/ 788 w 788"/>
                <a:gd name="connsiteY1" fmla="*/ 0 h 5194"/>
                <a:gd name="connsiteX2" fmla="*/ 525 w 788"/>
                <a:gd name="connsiteY2" fmla="*/ 5194 h 5194"/>
                <a:gd name="connsiteX3" fmla="*/ 0 w 788"/>
                <a:gd name="connsiteY3" fmla="*/ 0 h 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8" h="5194">
                  <a:moveTo>
                    <a:pt x="0" y="0"/>
                  </a:moveTo>
                  <a:lnTo>
                    <a:pt x="788" y="0"/>
                  </a:lnTo>
                  <a:lnTo>
                    <a:pt x="525" y="51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5200693" y="2192873"/>
              <a:ext cx="1283" cy="7257"/>
            </a:xfrm>
            <a:custGeom>
              <a:avLst/>
              <a:gdLst>
                <a:gd name="connsiteX0" fmla="*/ 0 w 982"/>
                <a:gd name="connsiteY0" fmla="*/ 0 h 5556"/>
                <a:gd name="connsiteX1" fmla="*/ 982 w 982"/>
                <a:gd name="connsiteY1" fmla="*/ 0 h 5556"/>
                <a:gd name="connsiteX2" fmla="*/ 562 w 982"/>
                <a:gd name="connsiteY2" fmla="*/ 5556 h 5556"/>
                <a:gd name="connsiteX3" fmla="*/ 0 w 982"/>
                <a:gd name="connsiteY3" fmla="*/ 0 h 5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2" h="5556">
                  <a:moveTo>
                    <a:pt x="0" y="0"/>
                  </a:moveTo>
                  <a:lnTo>
                    <a:pt x="982" y="0"/>
                  </a:lnTo>
                  <a:lnTo>
                    <a:pt x="562" y="55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5523736" y="2192873"/>
              <a:ext cx="1283" cy="7257"/>
            </a:xfrm>
            <a:custGeom>
              <a:avLst/>
              <a:gdLst>
                <a:gd name="connsiteX0" fmla="*/ 0 w 982"/>
                <a:gd name="connsiteY0" fmla="*/ 0 h 5556"/>
                <a:gd name="connsiteX1" fmla="*/ 982 w 982"/>
                <a:gd name="connsiteY1" fmla="*/ 0 h 5556"/>
                <a:gd name="connsiteX2" fmla="*/ 419 w 982"/>
                <a:gd name="connsiteY2" fmla="*/ 5556 h 5556"/>
                <a:gd name="connsiteX3" fmla="*/ 0 w 982"/>
                <a:gd name="connsiteY3" fmla="*/ 0 h 5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2" h="5556">
                  <a:moveTo>
                    <a:pt x="0" y="0"/>
                  </a:moveTo>
                  <a:lnTo>
                    <a:pt x="982" y="0"/>
                  </a:lnTo>
                  <a:lnTo>
                    <a:pt x="419" y="55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1988019" y="1230809"/>
              <a:ext cx="1928199" cy="962065"/>
            </a:xfrm>
            <a:custGeom>
              <a:avLst/>
              <a:gdLst>
                <a:gd name="connsiteX0" fmla="*/ 123095 w 1476317"/>
                <a:gd name="connsiteY0" fmla="*/ 330998 h 736601"/>
                <a:gd name="connsiteX1" fmla="*/ 238166 w 1476317"/>
                <a:gd name="connsiteY1" fmla="*/ 630276 h 736601"/>
                <a:gd name="connsiteX2" fmla="*/ 246190 w 1476317"/>
                <a:gd name="connsiteY2" fmla="*/ 736601 h 736601"/>
                <a:gd name="connsiteX3" fmla="*/ 0 w 1476317"/>
                <a:gd name="connsiteY3" fmla="*/ 736601 h 736601"/>
                <a:gd name="connsiteX4" fmla="*/ 8024 w 1476317"/>
                <a:gd name="connsiteY4" fmla="*/ 630276 h 736601"/>
                <a:gd name="connsiteX5" fmla="*/ 27831 w 1476317"/>
                <a:gd name="connsiteY5" fmla="*/ 543862 h 736601"/>
                <a:gd name="connsiteX6" fmla="*/ 32390 w 1476317"/>
                <a:gd name="connsiteY6" fmla="*/ 523971 h 736601"/>
                <a:gd name="connsiteX7" fmla="*/ 50797 w 1476317"/>
                <a:gd name="connsiteY7" fmla="*/ 476576 h 736601"/>
                <a:gd name="connsiteX8" fmla="*/ 67429 w 1476317"/>
                <a:gd name="connsiteY8" fmla="*/ 433754 h 736601"/>
                <a:gd name="connsiteX9" fmla="*/ 71229 w 1476317"/>
                <a:gd name="connsiteY9" fmla="*/ 423969 h 736601"/>
                <a:gd name="connsiteX10" fmla="*/ 123095 w 1476317"/>
                <a:gd name="connsiteY10" fmla="*/ 330998 h 736601"/>
                <a:gd name="connsiteX11" fmla="*/ 738090 w 1476317"/>
                <a:gd name="connsiteY11" fmla="*/ 0 h 736601"/>
                <a:gd name="connsiteX12" fmla="*/ 1350129 w 1476317"/>
                <a:gd name="connsiteY12" fmla="*/ 327784 h 736601"/>
                <a:gd name="connsiteX13" fmla="*/ 1353099 w 1476317"/>
                <a:gd name="connsiteY13" fmla="*/ 333268 h 736601"/>
                <a:gd name="connsiteX14" fmla="*/ 1418379 w 1476317"/>
                <a:gd name="connsiteY14" fmla="*/ 453827 h 736601"/>
                <a:gd name="connsiteX15" fmla="*/ 1472771 w 1476317"/>
                <a:gd name="connsiteY15" fmla="*/ 666490 h 736601"/>
                <a:gd name="connsiteX16" fmla="*/ 1476317 w 1476317"/>
                <a:gd name="connsiteY16" fmla="*/ 736600 h 736601"/>
                <a:gd name="connsiteX17" fmla="*/ 1229797 w 1476317"/>
                <a:gd name="connsiteY17" fmla="*/ 736600 h 736601"/>
                <a:gd name="connsiteX18" fmla="*/ 1229009 w 1476317"/>
                <a:gd name="connsiteY18" fmla="*/ 736600 h 736601"/>
                <a:gd name="connsiteX19" fmla="*/ 1219535 w 1476317"/>
                <a:gd name="connsiteY19" fmla="*/ 642977 h 736601"/>
                <a:gd name="connsiteX20" fmla="*/ 738090 w 1476317"/>
                <a:gd name="connsiteY20" fmla="*/ 248247 h 736601"/>
                <a:gd name="connsiteX21" fmla="*/ 256645 w 1476317"/>
                <a:gd name="connsiteY21" fmla="*/ 642977 h 736601"/>
                <a:gd name="connsiteX22" fmla="*/ 247171 w 1476317"/>
                <a:gd name="connsiteY22" fmla="*/ 736600 h 736601"/>
                <a:gd name="connsiteX23" fmla="*/ 246190 w 1476317"/>
                <a:gd name="connsiteY23" fmla="*/ 736600 h 736601"/>
                <a:gd name="connsiteX24" fmla="*/ 238166 w 1476317"/>
                <a:gd name="connsiteY24" fmla="*/ 630275 h 736601"/>
                <a:gd name="connsiteX25" fmla="*/ 123095 w 1476317"/>
                <a:gd name="connsiteY25" fmla="*/ 330997 h 736601"/>
                <a:gd name="connsiteX26" fmla="*/ 738090 w 1476317"/>
                <a:gd name="connsiteY26" fmla="*/ 0 h 736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76317" h="736601">
                  <a:moveTo>
                    <a:pt x="123095" y="330998"/>
                  </a:moveTo>
                  <a:cubicBezTo>
                    <a:pt x="180992" y="420211"/>
                    <a:pt x="221520" y="521062"/>
                    <a:pt x="238166" y="630276"/>
                  </a:cubicBezTo>
                  <a:lnTo>
                    <a:pt x="246190" y="736601"/>
                  </a:lnTo>
                  <a:lnTo>
                    <a:pt x="0" y="736601"/>
                  </a:lnTo>
                  <a:lnTo>
                    <a:pt x="8024" y="630276"/>
                  </a:lnTo>
                  <a:lnTo>
                    <a:pt x="27831" y="543862"/>
                  </a:lnTo>
                  <a:lnTo>
                    <a:pt x="32390" y="523971"/>
                  </a:lnTo>
                  <a:lnTo>
                    <a:pt x="50797" y="476576"/>
                  </a:lnTo>
                  <a:lnTo>
                    <a:pt x="67429" y="433754"/>
                  </a:lnTo>
                  <a:lnTo>
                    <a:pt x="71229" y="423969"/>
                  </a:lnTo>
                  <a:cubicBezTo>
                    <a:pt x="86427" y="391767"/>
                    <a:pt x="103796" y="360736"/>
                    <a:pt x="123095" y="330998"/>
                  </a:cubicBezTo>
                  <a:close/>
                  <a:moveTo>
                    <a:pt x="738090" y="0"/>
                  </a:moveTo>
                  <a:cubicBezTo>
                    <a:pt x="992193" y="0"/>
                    <a:pt x="1217147" y="130306"/>
                    <a:pt x="1350129" y="327784"/>
                  </a:cubicBezTo>
                  <a:lnTo>
                    <a:pt x="1353099" y="333268"/>
                  </a:lnTo>
                  <a:lnTo>
                    <a:pt x="1418379" y="453827"/>
                  </a:lnTo>
                  <a:cubicBezTo>
                    <a:pt x="1446484" y="520374"/>
                    <a:pt x="1465180" y="591830"/>
                    <a:pt x="1472771" y="666490"/>
                  </a:cubicBezTo>
                  <a:lnTo>
                    <a:pt x="1476317" y="736600"/>
                  </a:lnTo>
                  <a:lnTo>
                    <a:pt x="1229797" y="736600"/>
                  </a:lnTo>
                  <a:lnTo>
                    <a:pt x="1229009" y="736600"/>
                  </a:lnTo>
                  <a:lnTo>
                    <a:pt x="1219535" y="642977"/>
                  </a:lnTo>
                  <a:cubicBezTo>
                    <a:pt x="1173483" y="418514"/>
                    <a:pt x="974503" y="248247"/>
                    <a:pt x="738090" y="248247"/>
                  </a:cubicBezTo>
                  <a:cubicBezTo>
                    <a:pt x="501677" y="248247"/>
                    <a:pt x="302697" y="418514"/>
                    <a:pt x="256645" y="642977"/>
                  </a:cubicBezTo>
                  <a:lnTo>
                    <a:pt x="247171" y="736600"/>
                  </a:lnTo>
                  <a:lnTo>
                    <a:pt x="246190" y="736600"/>
                  </a:lnTo>
                  <a:lnTo>
                    <a:pt x="238166" y="630275"/>
                  </a:lnTo>
                  <a:cubicBezTo>
                    <a:pt x="221520" y="521061"/>
                    <a:pt x="180992" y="420210"/>
                    <a:pt x="123095" y="330997"/>
                  </a:cubicBezTo>
                  <a:cubicBezTo>
                    <a:pt x="256901" y="131881"/>
                    <a:pt x="480770" y="0"/>
                    <a:pt x="738090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594241" y="1230809"/>
              <a:ext cx="1929494" cy="962065"/>
            </a:xfrm>
            <a:custGeom>
              <a:avLst/>
              <a:gdLst>
                <a:gd name="connsiteX0" fmla="*/ 123302 w 1477309"/>
                <a:gd name="connsiteY0" fmla="*/ 333268 h 736601"/>
                <a:gd name="connsiteX1" fmla="*/ 188582 w 1477309"/>
                <a:gd name="connsiteY1" fmla="*/ 453827 h 736601"/>
                <a:gd name="connsiteX2" fmla="*/ 242974 w 1477309"/>
                <a:gd name="connsiteY2" fmla="*/ 666490 h 736601"/>
                <a:gd name="connsiteX3" fmla="*/ 246520 w 1477309"/>
                <a:gd name="connsiteY3" fmla="*/ 736600 h 736601"/>
                <a:gd name="connsiteX4" fmla="*/ 0 w 1477309"/>
                <a:gd name="connsiteY4" fmla="*/ 736600 h 736601"/>
                <a:gd name="connsiteX5" fmla="*/ 3549 w 1477309"/>
                <a:gd name="connsiteY5" fmla="*/ 666490 h 736601"/>
                <a:gd name="connsiteX6" fmla="*/ 57977 w 1477309"/>
                <a:gd name="connsiteY6" fmla="*/ 453827 h 736601"/>
                <a:gd name="connsiteX7" fmla="*/ 738724 w 1477309"/>
                <a:gd name="connsiteY7" fmla="*/ 0 h 736601"/>
                <a:gd name="connsiteX8" fmla="*/ 1354132 w 1477309"/>
                <a:gd name="connsiteY8" fmla="*/ 330997 h 736601"/>
                <a:gd name="connsiteX9" fmla="*/ 1354131 w 1477309"/>
                <a:gd name="connsiteY9" fmla="*/ 330999 h 736601"/>
                <a:gd name="connsiteX10" fmla="*/ 1427185 w 1477309"/>
                <a:gd name="connsiteY10" fmla="*/ 473137 h 736601"/>
                <a:gd name="connsiteX11" fmla="*/ 1469279 w 1477309"/>
                <a:gd name="connsiteY11" fmla="*/ 630276 h 736601"/>
                <a:gd name="connsiteX12" fmla="*/ 1477309 w 1477309"/>
                <a:gd name="connsiteY12" fmla="*/ 736601 h 736601"/>
                <a:gd name="connsiteX13" fmla="*/ 1230955 w 1477309"/>
                <a:gd name="connsiteY13" fmla="*/ 736601 h 736601"/>
                <a:gd name="connsiteX14" fmla="*/ 1230955 w 1477309"/>
                <a:gd name="connsiteY14" fmla="*/ 736600 h 736601"/>
                <a:gd name="connsiteX15" fmla="*/ 1229974 w 1477309"/>
                <a:gd name="connsiteY15" fmla="*/ 736600 h 736601"/>
                <a:gd name="connsiteX16" fmla="*/ 1220493 w 1477309"/>
                <a:gd name="connsiteY16" fmla="*/ 642977 h 736601"/>
                <a:gd name="connsiteX17" fmla="*/ 738724 w 1477309"/>
                <a:gd name="connsiteY17" fmla="*/ 248247 h 736601"/>
                <a:gd name="connsiteX18" fmla="*/ 256956 w 1477309"/>
                <a:gd name="connsiteY18" fmla="*/ 642977 h 736601"/>
                <a:gd name="connsiteX19" fmla="*/ 247476 w 1477309"/>
                <a:gd name="connsiteY19" fmla="*/ 736600 h 736601"/>
                <a:gd name="connsiteX20" fmla="*/ 246521 w 1477309"/>
                <a:gd name="connsiteY20" fmla="*/ 736600 h 736601"/>
                <a:gd name="connsiteX21" fmla="*/ 242975 w 1477309"/>
                <a:gd name="connsiteY21" fmla="*/ 666490 h 736601"/>
                <a:gd name="connsiteX22" fmla="*/ 188583 w 1477309"/>
                <a:gd name="connsiteY22" fmla="*/ 453827 h 736601"/>
                <a:gd name="connsiteX23" fmla="*/ 123303 w 1477309"/>
                <a:gd name="connsiteY23" fmla="*/ 333268 h 736601"/>
                <a:gd name="connsiteX24" fmla="*/ 126274 w 1477309"/>
                <a:gd name="connsiteY24" fmla="*/ 327784 h 736601"/>
                <a:gd name="connsiteX25" fmla="*/ 738724 w 1477309"/>
                <a:gd name="connsiteY25" fmla="*/ 0 h 736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77309" h="736601">
                  <a:moveTo>
                    <a:pt x="123302" y="333268"/>
                  </a:moveTo>
                  <a:lnTo>
                    <a:pt x="188582" y="453827"/>
                  </a:lnTo>
                  <a:cubicBezTo>
                    <a:pt x="216687" y="520374"/>
                    <a:pt x="235383" y="591830"/>
                    <a:pt x="242974" y="666490"/>
                  </a:cubicBezTo>
                  <a:lnTo>
                    <a:pt x="246520" y="736600"/>
                  </a:lnTo>
                  <a:lnTo>
                    <a:pt x="0" y="736600"/>
                  </a:lnTo>
                  <a:lnTo>
                    <a:pt x="3549" y="666490"/>
                  </a:lnTo>
                  <a:cubicBezTo>
                    <a:pt x="11145" y="591830"/>
                    <a:pt x="29854" y="520374"/>
                    <a:pt x="57977" y="453827"/>
                  </a:cubicBezTo>
                  <a:close/>
                  <a:moveTo>
                    <a:pt x="738724" y="0"/>
                  </a:moveTo>
                  <a:cubicBezTo>
                    <a:pt x="996217" y="0"/>
                    <a:pt x="1222811" y="131881"/>
                    <a:pt x="1354132" y="330997"/>
                  </a:cubicBezTo>
                  <a:lnTo>
                    <a:pt x="1354131" y="330999"/>
                  </a:lnTo>
                  <a:lnTo>
                    <a:pt x="1427185" y="473137"/>
                  </a:lnTo>
                  <a:cubicBezTo>
                    <a:pt x="1446648" y="523153"/>
                    <a:pt x="1460951" y="575669"/>
                    <a:pt x="1469279" y="630276"/>
                  </a:cubicBezTo>
                  <a:lnTo>
                    <a:pt x="1477309" y="736601"/>
                  </a:lnTo>
                  <a:lnTo>
                    <a:pt x="1230955" y="736601"/>
                  </a:lnTo>
                  <a:lnTo>
                    <a:pt x="1230955" y="736600"/>
                  </a:lnTo>
                  <a:lnTo>
                    <a:pt x="1229974" y="736600"/>
                  </a:lnTo>
                  <a:lnTo>
                    <a:pt x="1220493" y="642977"/>
                  </a:lnTo>
                  <a:cubicBezTo>
                    <a:pt x="1174411" y="418514"/>
                    <a:pt x="975296" y="248247"/>
                    <a:pt x="738724" y="248247"/>
                  </a:cubicBezTo>
                  <a:cubicBezTo>
                    <a:pt x="502153" y="248247"/>
                    <a:pt x="303039" y="418514"/>
                    <a:pt x="256956" y="642977"/>
                  </a:cubicBezTo>
                  <a:lnTo>
                    <a:pt x="247476" y="736600"/>
                  </a:lnTo>
                  <a:lnTo>
                    <a:pt x="246521" y="736600"/>
                  </a:lnTo>
                  <a:lnTo>
                    <a:pt x="242975" y="666490"/>
                  </a:lnTo>
                  <a:cubicBezTo>
                    <a:pt x="235384" y="591830"/>
                    <a:pt x="216688" y="520374"/>
                    <a:pt x="188583" y="453827"/>
                  </a:cubicBezTo>
                  <a:lnTo>
                    <a:pt x="123303" y="333268"/>
                  </a:lnTo>
                  <a:lnTo>
                    <a:pt x="126274" y="327784"/>
                  </a:lnTo>
                  <a:cubicBezTo>
                    <a:pt x="259345" y="130306"/>
                    <a:pt x="484450" y="0"/>
                    <a:pt x="738724" y="0"/>
                  </a:cubicBezTo>
                  <a:close/>
                </a:path>
              </a:pathLst>
            </a:custGeom>
            <a:solidFill>
              <a:srgbClr val="00B05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5201976" y="1230809"/>
              <a:ext cx="1929493" cy="962065"/>
            </a:xfrm>
            <a:custGeom>
              <a:avLst/>
              <a:gdLst>
                <a:gd name="connsiteX0" fmla="*/ 123176 w 1477308"/>
                <a:gd name="connsiteY0" fmla="*/ 330998 h 736601"/>
                <a:gd name="connsiteX1" fmla="*/ 238324 w 1477308"/>
                <a:gd name="connsiteY1" fmla="*/ 630276 h 736601"/>
                <a:gd name="connsiteX2" fmla="*/ 246354 w 1477308"/>
                <a:gd name="connsiteY2" fmla="*/ 736601 h 736601"/>
                <a:gd name="connsiteX3" fmla="*/ 0 w 1477308"/>
                <a:gd name="connsiteY3" fmla="*/ 736601 h 736601"/>
                <a:gd name="connsiteX4" fmla="*/ 8029 w 1477308"/>
                <a:gd name="connsiteY4" fmla="*/ 630276 h 736601"/>
                <a:gd name="connsiteX5" fmla="*/ 27849 w 1477308"/>
                <a:gd name="connsiteY5" fmla="*/ 543860 h 736601"/>
                <a:gd name="connsiteX6" fmla="*/ 32410 w 1477308"/>
                <a:gd name="connsiteY6" fmla="*/ 523971 h 736601"/>
                <a:gd name="connsiteX7" fmla="*/ 50825 w 1477308"/>
                <a:gd name="connsiteY7" fmla="*/ 476588 h 736601"/>
                <a:gd name="connsiteX8" fmla="*/ 67474 w 1477308"/>
                <a:gd name="connsiteY8" fmla="*/ 433749 h 736601"/>
                <a:gd name="connsiteX9" fmla="*/ 71275 w 1477308"/>
                <a:gd name="connsiteY9" fmla="*/ 423969 h 736601"/>
                <a:gd name="connsiteX10" fmla="*/ 123176 w 1477308"/>
                <a:gd name="connsiteY10" fmla="*/ 330998 h 736601"/>
                <a:gd name="connsiteX11" fmla="*/ 738585 w 1477308"/>
                <a:gd name="connsiteY11" fmla="*/ 0 h 736601"/>
                <a:gd name="connsiteX12" fmla="*/ 1473759 w 1477308"/>
                <a:gd name="connsiteY12" fmla="*/ 666490 h 736601"/>
                <a:gd name="connsiteX13" fmla="*/ 1477308 w 1477308"/>
                <a:gd name="connsiteY13" fmla="*/ 736600 h 736601"/>
                <a:gd name="connsiteX14" fmla="*/ 1229834 w 1477308"/>
                <a:gd name="connsiteY14" fmla="*/ 736600 h 736601"/>
                <a:gd name="connsiteX15" fmla="*/ 1220353 w 1477308"/>
                <a:gd name="connsiteY15" fmla="*/ 642977 h 736601"/>
                <a:gd name="connsiteX16" fmla="*/ 738585 w 1477308"/>
                <a:gd name="connsiteY16" fmla="*/ 248247 h 736601"/>
                <a:gd name="connsiteX17" fmla="*/ 256817 w 1477308"/>
                <a:gd name="connsiteY17" fmla="*/ 642977 h 736601"/>
                <a:gd name="connsiteX18" fmla="*/ 247337 w 1477308"/>
                <a:gd name="connsiteY18" fmla="*/ 736600 h 736601"/>
                <a:gd name="connsiteX19" fmla="*/ 246355 w 1477308"/>
                <a:gd name="connsiteY19" fmla="*/ 736600 h 736601"/>
                <a:gd name="connsiteX20" fmla="*/ 238325 w 1477308"/>
                <a:gd name="connsiteY20" fmla="*/ 630275 h 736601"/>
                <a:gd name="connsiteX21" fmla="*/ 123177 w 1477308"/>
                <a:gd name="connsiteY21" fmla="*/ 330997 h 736601"/>
                <a:gd name="connsiteX22" fmla="*/ 738585 w 1477308"/>
                <a:gd name="connsiteY22" fmla="*/ 0 h 736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477308" h="736601">
                  <a:moveTo>
                    <a:pt x="123176" y="330998"/>
                  </a:moveTo>
                  <a:cubicBezTo>
                    <a:pt x="181112" y="420211"/>
                    <a:pt x="221668" y="521062"/>
                    <a:pt x="238324" y="630276"/>
                  </a:cubicBezTo>
                  <a:lnTo>
                    <a:pt x="246354" y="736601"/>
                  </a:lnTo>
                  <a:lnTo>
                    <a:pt x="0" y="736601"/>
                  </a:lnTo>
                  <a:lnTo>
                    <a:pt x="8029" y="630276"/>
                  </a:lnTo>
                  <a:lnTo>
                    <a:pt x="27849" y="543860"/>
                  </a:lnTo>
                  <a:lnTo>
                    <a:pt x="32410" y="523971"/>
                  </a:lnTo>
                  <a:lnTo>
                    <a:pt x="50825" y="476588"/>
                  </a:lnTo>
                  <a:lnTo>
                    <a:pt x="67474" y="433749"/>
                  </a:lnTo>
                  <a:lnTo>
                    <a:pt x="71275" y="423969"/>
                  </a:lnTo>
                  <a:cubicBezTo>
                    <a:pt x="86483" y="391767"/>
                    <a:pt x="103864" y="360736"/>
                    <a:pt x="123176" y="330998"/>
                  </a:cubicBezTo>
                  <a:close/>
                  <a:moveTo>
                    <a:pt x="738585" y="0"/>
                  </a:moveTo>
                  <a:cubicBezTo>
                    <a:pt x="1119996" y="0"/>
                    <a:pt x="1435777" y="293187"/>
                    <a:pt x="1473759" y="666490"/>
                  </a:cubicBezTo>
                  <a:lnTo>
                    <a:pt x="1477308" y="736600"/>
                  </a:lnTo>
                  <a:lnTo>
                    <a:pt x="1229834" y="736600"/>
                  </a:lnTo>
                  <a:lnTo>
                    <a:pt x="1220353" y="642977"/>
                  </a:lnTo>
                  <a:cubicBezTo>
                    <a:pt x="1174271" y="418514"/>
                    <a:pt x="975156" y="248247"/>
                    <a:pt x="738585" y="248247"/>
                  </a:cubicBezTo>
                  <a:cubicBezTo>
                    <a:pt x="502014" y="248247"/>
                    <a:pt x="302900" y="418514"/>
                    <a:pt x="256817" y="642977"/>
                  </a:cubicBezTo>
                  <a:lnTo>
                    <a:pt x="247337" y="736600"/>
                  </a:lnTo>
                  <a:lnTo>
                    <a:pt x="246355" y="736600"/>
                  </a:lnTo>
                  <a:lnTo>
                    <a:pt x="238325" y="630275"/>
                  </a:lnTo>
                  <a:cubicBezTo>
                    <a:pt x="221669" y="521061"/>
                    <a:pt x="181113" y="420210"/>
                    <a:pt x="123177" y="330997"/>
                  </a:cubicBezTo>
                  <a:cubicBezTo>
                    <a:pt x="257073" y="131881"/>
                    <a:pt x="481092" y="0"/>
                    <a:pt x="738585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6809579" y="1230809"/>
              <a:ext cx="1928199" cy="962065"/>
            </a:xfrm>
            <a:custGeom>
              <a:avLst/>
              <a:gdLst>
                <a:gd name="connsiteX0" fmla="*/ 738228 w 1476317"/>
                <a:gd name="connsiteY0" fmla="*/ 0 h 736601"/>
                <a:gd name="connsiteX1" fmla="*/ 833150 w 1476317"/>
                <a:gd name="connsiteY1" fmla="*/ 6056 h 736601"/>
                <a:gd name="connsiteX2" fmla="*/ 869255 w 1476317"/>
                <a:gd name="connsiteY2" fmla="*/ 13043 h 736601"/>
                <a:gd name="connsiteX3" fmla="*/ 869255 w 1476317"/>
                <a:gd name="connsiteY3" fmla="*/ 13044 h 736601"/>
                <a:gd name="connsiteX4" fmla="*/ 924423 w 1476317"/>
                <a:gd name="connsiteY4" fmla="*/ 23719 h 736601"/>
                <a:gd name="connsiteX5" fmla="*/ 1353222 w 1476317"/>
                <a:gd name="connsiteY5" fmla="*/ 330998 h 736601"/>
                <a:gd name="connsiteX6" fmla="*/ 1468293 w 1476317"/>
                <a:gd name="connsiteY6" fmla="*/ 630276 h 736601"/>
                <a:gd name="connsiteX7" fmla="*/ 1476317 w 1476317"/>
                <a:gd name="connsiteY7" fmla="*/ 736601 h 736601"/>
                <a:gd name="connsiteX8" fmla="*/ 1229287 w 1476317"/>
                <a:gd name="connsiteY8" fmla="*/ 736601 h 736601"/>
                <a:gd name="connsiteX9" fmla="*/ 1224016 w 1476317"/>
                <a:gd name="connsiteY9" fmla="*/ 667230 h 736601"/>
                <a:gd name="connsiteX10" fmla="*/ 929006 w 1476317"/>
                <a:gd name="connsiteY10" fmla="*/ 287239 h 736601"/>
                <a:gd name="connsiteX11" fmla="*/ 869255 w 1476317"/>
                <a:gd name="connsiteY11" fmla="*/ 268484 h 736601"/>
                <a:gd name="connsiteX12" fmla="*/ 869255 w 1476317"/>
                <a:gd name="connsiteY12" fmla="*/ 268483 h 736601"/>
                <a:gd name="connsiteX13" fmla="*/ 836919 w 1476317"/>
                <a:gd name="connsiteY13" fmla="*/ 258333 h 736601"/>
                <a:gd name="connsiteX14" fmla="*/ 738228 w 1476317"/>
                <a:gd name="connsiteY14" fmla="*/ 248247 h 736601"/>
                <a:gd name="connsiteX15" fmla="*/ 256783 w 1476317"/>
                <a:gd name="connsiteY15" fmla="*/ 642977 h 736601"/>
                <a:gd name="connsiteX16" fmla="*/ 247308 w 1476317"/>
                <a:gd name="connsiteY16" fmla="*/ 736601 h 736601"/>
                <a:gd name="connsiteX17" fmla="*/ 0 w 1476317"/>
                <a:gd name="connsiteY17" fmla="*/ 736601 h 736601"/>
                <a:gd name="connsiteX18" fmla="*/ 3546 w 1476317"/>
                <a:gd name="connsiteY18" fmla="*/ 666490 h 736601"/>
                <a:gd name="connsiteX19" fmla="*/ 738228 w 1476317"/>
                <a:gd name="connsiteY19" fmla="*/ 0 h 736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476317" h="736601">
                  <a:moveTo>
                    <a:pt x="738228" y="0"/>
                  </a:moveTo>
                  <a:cubicBezTo>
                    <a:pt x="770393" y="0"/>
                    <a:pt x="802076" y="2061"/>
                    <a:pt x="833150" y="6056"/>
                  </a:cubicBezTo>
                  <a:lnTo>
                    <a:pt x="869255" y="13043"/>
                  </a:lnTo>
                  <a:lnTo>
                    <a:pt x="869255" y="13044"/>
                  </a:lnTo>
                  <a:lnTo>
                    <a:pt x="924423" y="23719"/>
                  </a:lnTo>
                  <a:cubicBezTo>
                    <a:pt x="1102818" y="70144"/>
                    <a:pt x="1254797" y="181661"/>
                    <a:pt x="1353222" y="330998"/>
                  </a:cubicBezTo>
                  <a:cubicBezTo>
                    <a:pt x="1411119" y="420211"/>
                    <a:pt x="1451647" y="521062"/>
                    <a:pt x="1468293" y="630276"/>
                  </a:cubicBezTo>
                  <a:lnTo>
                    <a:pt x="1476317" y="736601"/>
                  </a:lnTo>
                  <a:lnTo>
                    <a:pt x="1229287" y="736601"/>
                  </a:lnTo>
                  <a:lnTo>
                    <a:pt x="1224016" y="667230"/>
                  </a:lnTo>
                  <a:cubicBezTo>
                    <a:pt x="1197781" y="496090"/>
                    <a:pt x="1083202" y="353104"/>
                    <a:pt x="929006" y="287239"/>
                  </a:cubicBezTo>
                  <a:lnTo>
                    <a:pt x="869255" y="268484"/>
                  </a:lnTo>
                  <a:lnTo>
                    <a:pt x="869255" y="268483"/>
                  </a:lnTo>
                  <a:lnTo>
                    <a:pt x="836919" y="258333"/>
                  </a:lnTo>
                  <a:cubicBezTo>
                    <a:pt x="805011" y="251722"/>
                    <a:pt x="772001" y="248247"/>
                    <a:pt x="738228" y="248247"/>
                  </a:cubicBezTo>
                  <a:cubicBezTo>
                    <a:pt x="501815" y="248247"/>
                    <a:pt x="302834" y="418514"/>
                    <a:pt x="256783" y="642977"/>
                  </a:cubicBezTo>
                  <a:lnTo>
                    <a:pt x="247308" y="736601"/>
                  </a:lnTo>
                  <a:lnTo>
                    <a:pt x="0" y="736601"/>
                  </a:lnTo>
                  <a:lnTo>
                    <a:pt x="3546" y="666490"/>
                  </a:lnTo>
                  <a:cubicBezTo>
                    <a:pt x="41504" y="293187"/>
                    <a:pt x="357073" y="0"/>
                    <a:pt x="738228" y="0"/>
                  </a:cubicBezTo>
                  <a:close/>
                </a:path>
              </a:pathLst>
            </a:custGeom>
            <a:solidFill>
              <a:srgbClr val="00B05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30" name="Inhaltsplatzhalter 4"/>
            <p:cNvSpPr txBox="1">
              <a:spLocks/>
            </p:cNvSpPr>
            <p:nvPr/>
          </p:nvSpPr>
          <p:spPr>
            <a:xfrm>
              <a:off x="804412" y="1873100"/>
              <a:ext cx="1082286" cy="646331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lvl1pPr marL="272967" indent="-272967" algn="l" defTabSz="914127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Wingdings" panose="05000000000000000000" pitchFamily="2" charset="2"/>
                <a:buChar char="§"/>
                <a:defRPr sz="23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1pPr>
              <a:lvl2pPr marL="807798" indent="-272967" algn="l" defTabSz="914127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20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2pPr>
              <a:lvl3pPr marL="1080764" indent="-177748" algn="l" defTabSz="914127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19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3pPr>
              <a:lvl4pPr marL="1436256" indent="-177748" algn="l" defTabSz="914127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4pPr>
              <a:lvl5pPr marL="1793335" indent="-179335" algn="l" defTabSz="914127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5pPr>
              <a:lvl6pPr marL="2513847" indent="-228532" algn="l" defTabSz="914127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0910" indent="-228532" algn="l" defTabSz="914127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7972" indent="-228532" algn="l" defTabSz="914127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5034" indent="-228532" algn="l" defTabSz="914127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b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</a:b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Services to Youth</a:t>
              </a:r>
            </a:p>
          </p:txBody>
        </p:sp>
        <p:sp>
          <p:nvSpPr>
            <p:cNvPr id="31" name="Inhaltsplatzhalter 4"/>
            <p:cNvSpPr txBox="1">
              <a:spLocks/>
            </p:cNvSpPr>
            <p:nvPr/>
          </p:nvSpPr>
          <p:spPr>
            <a:xfrm>
              <a:off x="2417659" y="1873100"/>
              <a:ext cx="1082286" cy="646331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lvl1pPr marL="272967" indent="-272967" algn="l" defTabSz="914127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Wingdings" panose="05000000000000000000" pitchFamily="2" charset="2"/>
                <a:buChar char="§"/>
                <a:defRPr sz="23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1pPr>
              <a:lvl2pPr marL="807798" indent="-272967" algn="l" defTabSz="914127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20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2pPr>
              <a:lvl3pPr marL="1080764" indent="-177748" algn="l" defTabSz="914127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19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3pPr>
              <a:lvl4pPr marL="1436256" indent="-177748" algn="l" defTabSz="914127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4pPr>
              <a:lvl5pPr marL="1793335" indent="-179335" algn="l" defTabSz="914127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5pPr>
              <a:lvl6pPr marL="2513847" indent="-228532" algn="l" defTabSz="914127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0910" indent="-228532" algn="l" defTabSz="914127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7972" indent="-228532" algn="l" defTabSz="914127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5034" indent="-228532" algn="l" defTabSz="914127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b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</a:b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The              Arts</a:t>
              </a:r>
            </a:p>
          </p:txBody>
        </p:sp>
        <p:sp>
          <p:nvSpPr>
            <p:cNvPr id="42" name="Inhaltsplatzhalter 4"/>
            <p:cNvSpPr txBox="1">
              <a:spLocks/>
            </p:cNvSpPr>
            <p:nvPr/>
          </p:nvSpPr>
          <p:spPr>
            <a:xfrm>
              <a:off x="4030906" y="1765379"/>
              <a:ext cx="1082286" cy="86177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lvl1pPr marL="272967" indent="-272967" algn="l" defTabSz="914127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Wingdings" panose="05000000000000000000" pitchFamily="2" charset="2"/>
                <a:buChar char="§"/>
                <a:defRPr sz="23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1pPr>
              <a:lvl2pPr marL="807798" indent="-272967" algn="l" defTabSz="914127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20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2pPr>
              <a:lvl3pPr marL="1080764" indent="-177748" algn="l" defTabSz="914127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19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3pPr>
              <a:lvl4pPr marL="1436256" indent="-177748" algn="l" defTabSz="914127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4pPr>
              <a:lvl5pPr marL="1793335" indent="-179335" algn="l" defTabSz="914127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5pPr>
              <a:lvl6pPr marL="2513847" indent="-228532" algn="l" defTabSz="914127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0910" indent="-228532" algn="l" defTabSz="914127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7972" indent="-228532" algn="l" defTabSz="914127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5034" indent="-228532" algn="l" defTabSz="914127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b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</a:b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National Trends &amp; Services</a:t>
              </a:r>
            </a:p>
          </p:txBody>
        </p:sp>
        <p:sp>
          <p:nvSpPr>
            <p:cNvPr id="43" name="Inhaltsplatzhalter 4"/>
            <p:cNvSpPr txBox="1">
              <a:spLocks/>
            </p:cNvSpPr>
            <p:nvPr/>
          </p:nvSpPr>
          <p:spPr>
            <a:xfrm>
              <a:off x="5644153" y="1765379"/>
              <a:ext cx="1057421" cy="86177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lvl1pPr marL="272967" indent="-272967" algn="l" defTabSz="914127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Wingdings" panose="05000000000000000000" pitchFamily="2" charset="2"/>
                <a:buChar char="§"/>
                <a:defRPr sz="23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1pPr>
              <a:lvl2pPr marL="807798" indent="-272967" algn="l" defTabSz="914127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20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2pPr>
              <a:lvl3pPr marL="1080764" indent="-177748" algn="l" defTabSz="914127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19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3pPr>
              <a:lvl4pPr marL="1436256" indent="-177748" algn="l" defTabSz="914127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4pPr>
              <a:lvl5pPr marL="1793335" indent="-179335" algn="l" defTabSz="914127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5pPr>
              <a:lvl6pPr marL="2513847" indent="-228532" algn="l" defTabSz="914127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0910" indent="-228532" algn="l" defTabSz="914127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7972" indent="-228532" algn="l" defTabSz="914127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5034" indent="-228532" algn="l" defTabSz="914127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b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</a:b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International Trends &amp; Services</a:t>
              </a:r>
            </a:p>
          </p:txBody>
        </p:sp>
        <p:sp>
          <p:nvSpPr>
            <p:cNvPr id="44" name="Inhaltsplatzhalter 4"/>
            <p:cNvSpPr txBox="1">
              <a:spLocks/>
            </p:cNvSpPr>
            <p:nvPr/>
          </p:nvSpPr>
          <p:spPr>
            <a:xfrm>
              <a:off x="7232535" y="1765379"/>
              <a:ext cx="1082286" cy="86177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lvl1pPr marL="272967" indent="-272967" algn="l" defTabSz="914127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Wingdings" panose="05000000000000000000" pitchFamily="2" charset="2"/>
                <a:buChar char="§"/>
                <a:defRPr sz="23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1pPr>
              <a:lvl2pPr marL="807798" indent="-272967" algn="l" defTabSz="914127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20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2pPr>
              <a:lvl3pPr marL="1080764" indent="-177748" algn="l" defTabSz="914127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19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3pPr>
              <a:lvl4pPr marL="1436256" indent="-177748" algn="l" defTabSz="914127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4pPr>
              <a:lvl5pPr marL="1793335" indent="-179335" algn="l" defTabSz="914127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5pPr>
              <a:lvl6pPr marL="2513847" indent="-228532" algn="l" defTabSz="914127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0910" indent="-228532" algn="l" defTabSz="914127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7972" indent="-228532" algn="l" defTabSz="914127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5034" indent="-228532" algn="l" defTabSz="914127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b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</a:b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Health &amp; Human Services</a:t>
              </a:r>
            </a:p>
          </p:txBody>
        </p:sp>
      </p:grpSp>
      <p:sp>
        <p:nvSpPr>
          <p:cNvPr id="45" name="Inhaltsplatzhalter 4"/>
          <p:cNvSpPr txBox="1">
            <a:spLocks/>
          </p:cNvSpPr>
          <p:nvPr/>
        </p:nvSpPr>
        <p:spPr>
          <a:xfrm>
            <a:off x="596792" y="2970627"/>
            <a:ext cx="1455602" cy="2051844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National Mentoring Initiative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Young Achievers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Links to Success: Children Achieving Excellence Signature Program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National STEM Education and Career Readiness Initiative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National HBCU Initiative</a:t>
            </a:r>
          </a:p>
        </p:txBody>
      </p:sp>
      <p:sp>
        <p:nvSpPr>
          <p:cNvPr id="46" name="Inhaltsplatzhalter 4"/>
          <p:cNvSpPr txBox="1">
            <a:spLocks/>
          </p:cNvSpPr>
          <p:nvPr/>
        </p:nvSpPr>
        <p:spPr>
          <a:xfrm>
            <a:off x="2225865" y="2977926"/>
            <a:ext cx="1455602" cy="169277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272967" indent="-272967" defTabSz="914127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 sz="1100">
                <a:solidFill>
                  <a:schemeClr val="bg1">
                    <a:lumMod val="50000"/>
                  </a:schemeClr>
                </a:solidFill>
              </a:defRPr>
            </a:lvl1pPr>
            <a:lvl2pPr marL="807798" indent="-272967" defTabSz="914127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>
                <a:solidFill>
                  <a:schemeClr val="bg1"/>
                </a:solidFill>
                <a:latin typeface="Calibri Light" panose="020F0302020204030204" pitchFamily="34" charset="0"/>
              </a:defRPr>
            </a:lvl2pPr>
            <a:lvl3pPr marL="1080764" indent="-177748" defTabSz="914127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>
                <a:solidFill>
                  <a:schemeClr val="bg1"/>
                </a:solidFill>
                <a:latin typeface="Calibri Light" panose="020F0302020204030204" pitchFamily="34" charset="0"/>
              </a:defRPr>
            </a:lvl3pPr>
            <a:lvl4pPr marL="1436256" indent="-177748" defTabSz="914127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>
                <a:solidFill>
                  <a:schemeClr val="bg1"/>
                </a:solidFill>
                <a:latin typeface="Calibri Light" panose="020F0302020204030204" pitchFamily="34" charset="0"/>
              </a:defRPr>
            </a:lvl4pPr>
            <a:lvl5pPr marL="1793335" indent="-179335" defTabSz="914127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>
                <a:solidFill>
                  <a:schemeClr val="bg1"/>
                </a:solidFill>
                <a:latin typeface="Calibri Light" panose="020F0302020204030204" pitchFamily="34" charset="0"/>
              </a:defRPr>
            </a:lvl5pPr>
            <a:lvl6pPr marL="2513847" indent="-228532" defTabSz="914127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0910" indent="-228532" defTabSz="914127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7972" indent="-228532" defTabSz="914127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5034" indent="-228532" defTabSz="914127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sz="1000" dirty="0">
                <a:solidFill>
                  <a:srgbClr val="00B050"/>
                </a:solidFill>
                <a:latin typeface="Open Sans"/>
              </a:rPr>
              <a:t>Signature Arts Program: Classics Through the Ages</a:t>
            </a:r>
          </a:p>
          <a:p>
            <a:r>
              <a:rPr lang="en-US" sz="1000" dirty="0">
                <a:solidFill>
                  <a:srgbClr val="00B050"/>
                </a:solidFill>
              </a:rPr>
              <a:t>National Poster Art Competition</a:t>
            </a:r>
          </a:p>
          <a:p>
            <a:r>
              <a:rPr lang="en-US" sz="1000" dirty="0">
                <a:solidFill>
                  <a:srgbClr val="00B050"/>
                </a:solidFill>
              </a:rPr>
              <a:t>Partner in The Arts: The Sphinx Organization</a:t>
            </a:r>
          </a:p>
          <a:p>
            <a:r>
              <a:rPr lang="en-US" sz="1000" dirty="0">
                <a:solidFill>
                  <a:srgbClr val="00B050"/>
                </a:solidFill>
              </a:rPr>
              <a:t>Young Master Writers Program Competition</a:t>
            </a:r>
          </a:p>
        </p:txBody>
      </p:sp>
      <p:sp>
        <p:nvSpPr>
          <p:cNvPr id="47" name="Inhaltsplatzhalter 4"/>
          <p:cNvSpPr txBox="1">
            <a:spLocks/>
          </p:cNvSpPr>
          <p:nvPr/>
        </p:nvSpPr>
        <p:spPr>
          <a:xfrm>
            <a:off x="3846390" y="2972688"/>
            <a:ext cx="1442124" cy="169277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272967" indent="-272967" defTabSz="914127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 sz="1100">
                <a:solidFill>
                  <a:schemeClr val="bg1">
                    <a:lumMod val="50000"/>
                  </a:schemeClr>
                </a:solidFill>
              </a:defRPr>
            </a:lvl1pPr>
            <a:lvl2pPr marL="807798" indent="-272967" defTabSz="914127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>
                <a:solidFill>
                  <a:schemeClr val="bg1"/>
                </a:solidFill>
                <a:latin typeface="Calibri Light" panose="020F0302020204030204" pitchFamily="34" charset="0"/>
              </a:defRPr>
            </a:lvl2pPr>
            <a:lvl3pPr marL="1080764" indent="-177748" defTabSz="914127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>
                <a:solidFill>
                  <a:schemeClr val="bg1"/>
                </a:solidFill>
                <a:latin typeface="Calibri Light" panose="020F0302020204030204" pitchFamily="34" charset="0"/>
              </a:defRPr>
            </a:lvl3pPr>
            <a:lvl4pPr marL="1436256" indent="-177748" defTabSz="914127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>
                <a:solidFill>
                  <a:schemeClr val="bg1"/>
                </a:solidFill>
                <a:latin typeface="Calibri Light" panose="020F0302020204030204" pitchFamily="34" charset="0"/>
              </a:defRPr>
            </a:lvl4pPr>
            <a:lvl5pPr marL="1793335" indent="-179335" defTabSz="914127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>
                <a:solidFill>
                  <a:schemeClr val="bg1"/>
                </a:solidFill>
                <a:latin typeface="Calibri Light" panose="020F0302020204030204" pitchFamily="34" charset="0"/>
              </a:defRPr>
            </a:lvl5pPr>
            <a:lvl6pPr marL="2513847" indent="-228532" defTabSz="914127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0910" indent="-228532" defTabSz="914127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7972" indent="-228532" defTabSz="914127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5034" indent="-228532" defTabSz="914127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sz="1000" dirty="0"/>
              <a:t>Ally Wallet Wise Financial Literacy Program</a:t>
            </a:r>
          </a:p>
          <a:p>
            <a:r>
              <a:rPr lang="en-US" sz="1000" dirty="0"/>
              <a:t>Project LEAD: High Expectations - Responding to the Drug Epidemic</a:t>
            </a:r>
          </a:p>
          <a:p>
            <a:r>
              <a:rPr lang="en-US" sz="1000" dirty="0"/>
              <a:t>AARP: Caregiving Across the Spectrum</a:t>
            </a:r>
          </a:p>
          <a:p>
            <a:endParaRPr lang="en-US" sz="1000" dirty="0"/>
          </a:p>
        </p:txBody>
      </p:sp>
      <p:sp>
        <p:nvSpPr>
          <p:cNvPr id="48" name="Inhaltsplatzhalter 4"/>
          <p:cNvSpPr txBox="1">
            <a:spLocks/>
          </p:cNvSpPr>
          <p:nvPr/>
        </p:nvSpPr>
        <p:spPr>
          <a:xfrm>
            <a:off x="5341059" y="2947046"/>
            <a:ext cx="1455602" cy="2000548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272967" indent="-272967" defTabSz="914127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 sz="1050">
                <a:solidFill>
                  <a:srgbClr val="00B050"/>
                </a:solidFill>
                <a:latin typeface="Open Sans"/>
              </a:defRPr>
            </a:lvl1pPr>
            <a:lvl2pPr marL="807798" indent="-272967" defTabSz="914127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>
                <a:solidFill>
                  <a:schemeClr val="bg1"/>
                </a:solidFill>
                <a:latin typeface="Calibri Light" panose="020F0302020204030204" pitchFamily="34" charset="0"/>
              </a:defRPr>
            </a:lvl2pPr>
            <a:lvl3pPr marL="1080764" indent="-177748" defTabSz="914127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>
                <a:solidFill>
                  <a:schemeClr val="bg1"/>
                </a:solidFill>
                <a:latin typeface="Calibri Light" panose="020F0302020204030204" pitchFamily="34" charset="0"/>
              </a:defRPr>
            </a:lvl3pPr>
            <a:lvl4pPr marL="1436256" indent="-177748" defTabSz="914127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>
                <a:solidFill>
                  <a:schemeClr val="bg1"/>
                </a:solidFill>
                <a:latin typeface="Calibri Light" panose="020F0302020204030204" pitchFamily="34" charset="0"/>
              </a:defRPr>
            </a:lvl4pPr>
            <a:lvl5pPr marL="1793335" indent="-179335" defTabSz="914127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>
                <a:solidFill>
                  <a:schemeClr val="bg1"/>
                </a:solidFill>
                <a:latin typeface="Calibri Light" panose="020F0302020204030204" pitchFamily="34" charset="0"/>
              </a:defRPr>
            </a:lvl5pPr>
            <a:lvl6pPr marL="2513847" indent="-228532" defTabSz="914127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0910" indent="-228532" defTabSz="914127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7972" indent="-228532" defTabSz="914127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5034" indent="-228532" defTabSz="914127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sz="1000" dirty="0"/>
              <a:t>Education Across the Miles Signature Program</a:t>
            </a:r>
          </a:p>
          <a:p>
            <a:r>
              <a:rPr lang="en-US" sz="1000" dirty="0" err="1"/>
              <a:t>LinksHelp</a:t>
            </a:r>
            <a:r>
              <a:rPr lang="en-US" sz="1000" dirty="0"/>
              <a:t> for Humanity</a:t>
            </a:r>
          </a:p>
          <a:p>
            <a:r>
              <a:rPr lang="en-US" sz="1000" dirty="0"/>
              <a:t>Links International Foreign Affairs and Business Empowerment for Youth (LIFE)</a:t>
            </a:r>
          </a:p>
          <a:p>
            <a:r>
              <a:rPr lang="en-US" sz="1000" dirty="0"/>
              <a:t>The Links at the United Nations</a:t>
            </a:r>
          </a:p>
        </p:txBody>
      </p:sp>
      <p:sp>
        <p:nvSpPr>
          <p:cNvPr id="49" name="Inhaltsplatzhalter 4"/>
          <p:cNvSpPr txBox="1">
            <a:spLocks/>
          </p:cNvSpPr>
          <p:nvPr/>
        </p:nvSpPr>
        <p:spPr>
          <a:xfrm>
            <a:off x="6948105" y="2938504"/>
            <a:ext cx="1651146" cy="1949252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272967" indent="-272967" defTabSz="914127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 sz="1000">
                <a:solidFill>
                  <a:schemeClr val="bg1">
                    <a:lumMod val="50000"/>
                  </a:schemeClr>
                </a:solidFill>
              </a:defRPr>
            </a:lvl1pPr>
            <a:lvl2pPr marL="807798" indent="-272967" defTabSz="914127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>
                <a:solidFill>
                  <a:schemeClr val="bg1"/>
                </a:solidFill>
                <a:latin typeface="Calibri Light" panose="020F0302020204030204" pitchFamily="34" charset="0"/>
              </a:defRPr>
            </a:lvl2pPr>
            <a:lvl3pPr marL="1080764" indent="-177748" defTabSz="914127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>
                <a:solidFill>
                  <a:schemeClr val="bg1"/>
                </a:solidFill>
                <a:latin typeface="Calibri Light" panose="020F0302020204030204" pitchFamily="34" charset="0"/>
              </a:defRPr>
            </a:lvl3pPr>
            <a:lvl4pPr marL="1436256" indent="-177748" defTabSz="914127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>
                <a:solidFill>
                  <a:schemeClr val="bg1"/>
                </a:solidFill>
                <a:latin typeface="Calibri Light" panose="020F0302020204030204" pitchFamily="34" charset="0"/>
              </a:defRPr>
            </a:lvl4pPr>
            <a:lvl5pPr marL="1793335" indent="-179335" defTabSz="914127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>
                <a:solidFill>
                  <a:schemeClr val="bg1"/>
                </a:solidFill>
                <a:latin typeface="Calibri Light" panose="020F0302020204030204" pitchFamily="34" charset="0"/>
              </a:defRPr>
            </a:lvl5pPr>
            <a:lvl6pPr marL="2513847" indent="-228532" defTabSz="914127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0910" indent="-228532" defTabSz="914127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7972" indent="-228532" defTabSz="914127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5034" indent="-228532" defTabSz="914127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dirty="0"/>
              <a:t>Health Equity Ambassador Program</a:t>
            </a:r>
          </a:p>
          <a:p>
            <a:r>
              <a:rPr lang="en-US" dirty="0" err="1"/>
              <a:t>HeartLinks</a:t>
            </a:r>
            <a:r>
              <a:rPr lang="en-US" dirty="0"/>
              <a:t> Signature Program</a:t>
            </a:r>
          </a:p>
          <a:p>
            <a:r>
              <a:rPr lang="en-US" dirty="0"/>
              <a:t>Linkages to Life</a:t>
            </a:r>
          </a:p>
          <a:p>
            <a:r>
              <a:rPr lang="en-US" dirty="0"/>
              <a:t>National HIV/AIDS Initiative</a:t>
            </a:r>
          </a:p>
          <a:p>
            <a:r>
              <a:rPr lang="en-US" dirty="0"/>
              <a:t>National Mental Health Initiative</a:t>
            </a:r>
          </a:p>
          <a:p>
            <a:r>
              <a:rPr lang="en-US" dirty="0"/>
              <a:t>National Oral Health Initiative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5BC3110-96BE-3F41-B83E-990EB844E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National Programs</a:t>
            </a:r>
          </a:p>
        </p:txBody>
      </p:sp>
    </p:spTree>
    <p:extLst>
      <p:ext uri="{BB962C8B-B14F-4D97-AF65-F5344CB8AC3E}">
        <p14:creationId xmlns:p14="http://schemas.microsoft.com/office/powerpoint/2010/main" val="3031414318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le 1">
            <a:extLst>
              <a:ext uri="{FF2B5EF4-FFF2-40B4-BE49-F238E27FC236}">
                <a16:creationId xmlns:a16="http://schemas.microsoft.com/office/drawing/2014/main" id="{238235B6-0700-4E35-8957-761243AC0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826" y="290702"/>
            <a:ext cx="8259098" cy="763526"/>
          </a:xfrm>
        </p:spPr>
        <p:txBody>
          <a:bodyPr anchor="ctr">
            <a:normAutofit/>
          </a:bodyPr>
          <a:lstStyle/>
          <a:p>
            <a:r>
              <a:rPr lang="en-US" dirty="0"/>
              <a:t>Central Area Priorities</a:t>
            </a:r>
          </a:p>
        </p:txBody>
      </p:sp>
      <p:pic>
        <p:nvPicPr>
          <p:cNvPr id="88" name="Picture 87" descr="A close up of a sign&#10;&#10;Description automatically generated">
            <a:extLst>
              <a:ext uri="{FF2B5EF4-FFF2-40B4-BE49-F238E27FC236}">
                <a16:creationId xmlns:a16="http://schemas.microsoft.com/office/drawing/2014/main" id="{1BD688E2-9890-1447-B4CD-30D98543E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820" y="1156921"/>
            <a:ext cx="6950011" cy="39267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76028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B122F-7F34-BE48-B320-09129EE1B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Programming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5DB9B51-5174-0444-B1B3-087551E551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879" y="1301414"/>
            <a:ext cx="4040188" cy="479822"/>
          </a:xfrm>
        </p:spPr>
        <p:txBody>
          <a:bodyPr/>
          <a:lstStyle/>
          <a:p>
            <a:r>
              <a:rPr lang="en-US" dirty="0"/>
              <a:t>What?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6C889E-D630-2B42-94BD-C6AB72DCAB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81591" y="1936184"/>
            <a:ext cx="4163305" cy="2869301"/>
          </a:xfrm>
        </p:spPr>
        <p:txBody>
          <a:bodyPr>
            <a:noAutofit/>
          </a:bodyPr>
          <a:lstStyle/>
          <a:p>
            <a:pPr algn="l"/>
            <a:r>
              <a:rPr lang="en-US" sz="1600" dirty="0"/>
              <a:t>Know your audience – </a:t>
            </a:r>
            <a:r>
              <a:rPr lang="en-US" sz="1600" i="1" dirty="0"/>
              <a:t>Design programs the community needs vs. what you want to do</a:t>
            </a:r>
          </a:p>
          <a:p>
            <a:pPr algn="l"/>
            <a:r>
              <a:rPr lang="en-US" sz="1600" b="1" i="1" dirty="0">
                <a:solidFill>
                  <a:srgbClr val="00B050"/>
                </a:solidFill>
              </a:rPr>
              <a:t>If you can’t drive, provide!</a:t>
            </a:r>
          </a:p>
          <a:p>
            <a:pPr algn="l"/>
            <a:r>
              <a:rPr lang="en-US" sz="1600" dirty="0"/>
              <a:t>Leverage technology with a personal touch - - - ENGAGE!</a:t>
            </a:r>
          </a:p>
          <a:p>
            <a:pPr algn="l"/>
            <a:r>
              <a:rPr lang="en-US" sz="1600" dirty="0"/>
              <a:t>Testing, testing, 1-2-3</a:t>
            </a:r>
          </a:p>
          <a:p>
            <a:pPr algn="l"/>
            <a:r>
              <a:rPr lang="en-US" sz="1600" dirty="0"/>
              <a:t>Stay safe and work within your personal comfort zone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4CA2EAD-2582-4041-8122-9AFE98131B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2000" y="1301414"/>
            <a:ext cx="4041775" cy="479822"/>
          </a:xfrm>
        </p:spPr>
        <p:txBody>
          <a:bodyPr/>
          <a:lstStyle/>
          <a:p>
            <a:r>
              <a:rPr lang="en-US" dirty="0"/>
              <a:t>How?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C25FF52-ACF6-754D-B9D0-738FD6C983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34801" y="1936185"/>
            <a:ext cx="4307080" cy="2869301"/>
          </a:xfrm>
        </p:spPr>
        <p:txBody>
          <a:bodyPr>
            <a:noAutofit/>
          </a:bodyPr>
          <a:lstStyle/>
          <a:p>
            <a:pPr algn="l"/>
            <a:r>
              <a:rPr lang="en-US" sz="1600" dirty="0"/>
              <a:t>The COVID-19 pandemic will eventually end, but it seems that virtual programming is only beginning:</a:t>
            </a:r>
          </a:p>
          <a:p>
            <a:pPr lvl="1" algn="l">
              <a:lnSpc>
                <a:spcPct val="120000"/>
              </a:lnSpc>
            </a:pPr>
            <a:r>
              <a:rPr lang="en-US" sz="1600" dirty="0"/>
              <a:t>Establish/convert to virtual event format</a:t>
            </a:r>
          </a:p>
          <a:p>
            <a:pPr lvl="1" algn="l"/>
            <a:r>
              <a:rPr lang="en-US" sz="1600" dirty="0"/>
              <a:t>Develop master plan and schedule</a:t>
            </a:r>
          </a:p>
          <a:p>
            <a:pPr lvl="1" algn="l"/>
            <a:r>
              <a:rPr lang="en-US" sz="1600" dirty="0"/>
              <a:t>Time of day</a:t>
            </a:r>
          </a:p>
          <a:p>
            <a:pPr lvl="1" algn="l"/>
            <a:r>
              <a:rPr lang="en-US" sz="1600" dirty="0"/>
              <a:t>Frequency of the virtual activities</a:t>
            </a:r>
          </a:p>
          <a:p>
            <a:pPr lvl="1" algn="l"/>
            <a:r>
              <a:rPr lang="en-US" sz="1600" dirty="0"/>
              <a:t>Length of the activities</a:t>
            </a:r>
          </a:p>
          <a:p>
            <a:pPr lvl="1" algn="l"/>
            <a:r>
              <a:rPr lang="en-US" sz="1600" dirty="0"/>
              <a:t>Follow up</a:t>
            </a:r>
          </a:p>
        </p:txBody>
      </p:sp>
    </p:spTree>
    <p:extLst>
      <p:ext uri="{BB962C8B-B14F-4D97-AF65-F5344CB8AC3E}">
        <p14:creationId xmlns:p14="http://schemas.microsoft.com/office/powerpoint/2010/main" val="1625669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841C0-2E8B-344C-9D30-61F9B4E2A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3600" dirty="0">
                <a:solidFill>
                  <a:srgbClr val="357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CHAIR Presentations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BC917C-E1B9-B542-A24D-20690990FB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357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6F47FB3-820F-4148-B7CF-4FFF8DA4C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Facet Chairs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8296275-857A-214E-A259-F02ADB1388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7768" y="1062916"/>
            <a:ext cx="4048464" cy="408058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400" dirty="0"/>
              <a:t>National Trends &amp; Services</a:t>
            </a:r>
          </a:p>
          <a:p>
            <a:pPr marL="0" indent="0" algn="ctr">
              <a:buNone/>
            </a:pPr>
            <a:r>
              <a:rPr lang="en-US" sz="1200" dirty="0">
                <a:solidFill>
                  <a:srgbClr val="00B050"/>
                </a:solidFill>
                <a:latin typeface="Lucida Calligraphy" panose="03010101010101010101" pitchFamily="66" charset="77"/>
              </a:rPr>
              <a:t>Link Jacqueline Bridgeman</a:t>
            </a:r>
          </a:p>
          <a:p>
            <a:pPr marL="0" indent="0" algn="ctr">
              <a:buNone/>
            </a:pPr>
            <a:endParaRPr lang="en-US" sz="1400" dirty="0"/>
          </a:p>
          <a:p>
            <a:pPr marL="0" indent="0" algn="ctr">
              <a:buNone/>
            </a:pPr>
            <a:r>
              <a:rPr lang="en-US" sz="1400" dirty="0"/>
              <a:t>Health &amp; Human Services</a:t>
            </a:r>
          </a:p>
          <a:p>
            <a:pPr marL="0" indent="0" algn="ctr">
              <a:buNone/>
            </a:pPr>
            <a:r>
              <a:rPr lang="en-US" sz="1200" dirty="0">
                <a:solidFill>
                  <a:srgbClr val="00B050"/>
                </a:solidFill>
                <a:latin typeface="Lucida Calligraphy" panose="03010101010101010101" pitchFamily="66" charset="77"/>
              </a:rPr>
              <a:t>Link Yvonne Dias-Bowie</a:t>
            </a:r>
          </a:p>
          <a:p>
            <a:pPr marL="0" indent="0" algn="ctr">
              <a:buNone/>
            </a:pPr>
            <a:endParaRPr lang="en-US" sz="1400" dirty="0"/>
          </a:p>
          <a:p>
            <a:pPr marL="0" indent="0" algn="ctr">
              <a:buNone/>
            </a:pPr>
            <a:r>
              <a:rPr lang="en-US" sz="1400" dirty="0"/>
              <a:t>International Trends &amp; Services</a:t>
            </a:r>
          </a:p>
          <a:p>
            <a:pPr marL="0" indent="0" algn="ctr">
              <a:buNone/>
            </a:pPr>
            <a:r>
              <a:rPr lang="en-US" sz="1200" dirty="0">
                <a:solidFill>
                  <a:srgbClr val="00B050"/>
                </a:solidFill>
                <a:latin typeface="Lucida Calligraphy" panose="03010101010101010101" pitchFamily="66" charset="77"/>
              </a:rPr>
              <a:t>Link </a:t>
            </a:r>
            <a:r>
              <a:rPr lang="en-US" sz="1200" dirty="0" err="1">
                <a:solidFill>
                  <a:srgbClr val="00B050"/>
                </a:solidFill>
                <a:latin typeface="Lucida Calligraphy" panose="03010101010101010101" pitchFamily="66" charset="77"/>
              </a:rPr>
              <a:t>Leslye</a:t>
            </a:r>
            <a:r>
              <a:rPr lang="en-US" sz="1200" dirty="0">
                <a:solidFill>
                  <a:srgbClr val="00B050"/>
                </a:solidFill>
                <a:latin typeface="Lucida Calligraphy" panose="03010101010101010101" pitchFamily="66" charset="77"/>
              </a:rPr>
              <a:t> Hartsell</a:t>
            </a:r>
          </a:p>
          <a:p>
            <a:pPr marL="0" indent="0" algn="ctr">
              <a:buNone/>
            </a:pPr>
            <a:r>
              <a:rPr lang="en-US" sz="1200" dirty="0">
                <a:solidFill>
                  <a:srgbClr val="00B050"/>
                </a:solidFill>
                <a:latin typeface="Lucida Calligraphy" panose="03010101010101010101" pitchFamily="66" charset="77"/>
              </a:rPr>
              <a:t>Link Tanisha Jenkins</a:t>
            </a:r>
          </a:p>
          <a:p>
            <a:pPr marL="0" indent="0" algn="ctr">
              <a:buNone/>
            </a:pPr>
            <a:endParaRPr lang="en-US" sz="1400" dirty="0"/>
          </a:p>
          <a:p>
            <a:pPr marL="0" indent="0" algn="ctr">
              <a:buNone/>
            </a:pPr>
            <a:r>
              <a:rPr lang="en-US" sz="1400" dirty="0"/>
              <a:t>The Arts</a:t>
            </a:r>
          </a:p>
          <a:p>
            <a:pPr marL="0" indent="0" algn="ctr">
              <a:buNone/>
            </a:pPr>
            <a:r>
              <a:rPr lang="en-US" sz="1200" dirty="0">
                <a:solidFill>
                  <a:srgbClr val="00B050"/>
                </a:solidFill>
                <a:latin typeface="Lucida Calligraphy" panose="03010101010101010101" pitchFamily="66" charset="77"/>
              </a:rPr>
              <a:t>Link Sylvia Peters</a:t>
            </a:r>
          </a:p>
          <a:p>
            <a:pPr marL="0" indent="0" algn="ctr">
              <a:buNone/>
            </a:pPr>
            <a:r>
              <a:rPr lang="en-US" sz="1200" dirty="0">
                <a:solidFill>
                  <a:srgbClr val="00B050"/>
                </a:solidFill>
                <a:latin typeface="Lucida Calligraphy" panose="03010101010101010101" pitchFamily="66" charset="77"/>
              </a:rPr>
              <a:t>Link Yolanda Childs</a:t>
            </a:r>
          </a:p>
          <a:p>
            <a:pPr marL="0" indent="0" algn="ctr">
              <a:buNone/>
            </a:pPr>
            <a:endParaRPr lang="en-US" sz="1400" dirty="0"/>
          </a:p>
          <a:p>
            <a:pPr marL="0" indent="0" algn="ctr">
              <a:buNone/>
            </a:pPr>
            <a:r>
              <a:rPr lang="en-US" sz="1400" dirty="0"/>
              <a:t>Services to Youth</a:t>
            </a:r>
          </a:p>
          <a:p>
            <a:pPr marL="0" indent="0" algn="ctr">
              <a:buNone/>
            </a:pPr>
            <a:r>
              <a:rPr lang="en-US" sz="1200" dirty="0">
                <a:solidFill>
                  <a:srgbClr val="00B050"/>
                </a:solidFill>
                <a:latin typeface="Lucida Calligraphy" panose="03010101010101010101" pitchFamily="66" charset="77"/>
              </a:rPr>
              <a:t>Link Beverly Sligh</a:t>
            </a:r>
          </a:p>
          <a:p>
            <a:pPr marL="0" indent="0" algn="ctr">
              <a:buNone/>
            </a:pPr>
            <a:r>
              <a:rPr lang="en-US" sz="1200" dirty="0">
                <a:solidFill>
                  <a:srgbClr val="00B050"/>
                </a:solidFill>
                <a:latin typeface="Lucida Calligraphy" panose="03010101010101010101" pitchFamily="66" charset="77"/>
              </a:rPr>
              <a:t>Link Brenda Anderson</a:t>
            </a:r>
          </a:p>
        </p:txBody>
      </p:sp>
    </p:spTree>
    <p:extLst>
      <p:ext uri="{BB962C8B-B14F-4D97-AF65-F5344CB8AC3E}">
        <p14:creationId xmlns:p14="http://schemas.microsoft.com/office/powerpoint/2010/main" val="3712123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BLM's #WhatMatters2020 Goals and Focus - Black Lives Matter">
            <a:extLst>
              <a:ext uri="{FF2B5EF4-FFF2-40B4-BE49-F238E27FC236}">
                <a16:creationId xmlns:a16="http://schemas.microsoft.com/office/drawing/2014/main" id="{F3346E53-4494-E74B-8FEF-32627B0AD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75216" y="1374322"/>
            <a:ext cx="3009900" cy="3439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E04E24C-25B5-A248-AB5D-C4F2A52611B6}"/>
              </a:ext>
            </a:extLst>
          </p:cNvPr>
          <p:cNvSpPr txBox="1"/>
          <p:nvPr/>
        </p:nvSpPr>
        <p:spPr>
          <a:xfrm>
            <a:off x="6643827" y="2333319"/>
            <a:ext cx="1321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Century Gothic" panose="020B0502020202020204" pitchFamily="34" charset="0"/>
              </a:rPr>
              <a:t>Tamir Rice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F6A178-E89A-D64E-A92F-8CD9105082FB}"/>
              </a:ext>
            </a:extLst>
          </p:cNvPr>
          <p:cNvSpPr txBox="1"/>
          <p:nvPr/>
        </p:nvSpPr>
        <p:spPr>
          <a:xfrm>
            <a:off x="6773219" y="2832918"/>
            <a:ext cx="1718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Century Gothic" panose="020B0502020202020204" pitchFamily="34" charset="0"/>
              </a:rPr>
              <a:t>George Floyd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CD5A4F-D766-1E48-B6E8-9422DF627347}"/>
              </a:ext>
            </a:extLst>
          </p:cNvPr>
          <p:cNvSpPr txBox="1"/>
          <p:nvPr/>
        </p:nvSpPr>
        <p:spPr>
          <a:xfrm>
            <a:off x="6773219" y="3373152"/>
            <a:ext cx="1835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Century Gothic" panose="020B0502020202020204" pitchFamily="34" charset="0"/>
              </a:rPr>
              <a:t>Breonna Taylor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F34E4E-BA1E-CC41-99EE-4F2017B5AFD0}"/>
              </a:ext>
            </a:extLst>
          </p:cNvPr>
          <p:cNvSpPr txBox="1"/>
          <p:nvPr/>
        </p:nvSpPr>
        <p:spPr>
          <a:xfrm>
            <a:off x="1097507" y="2090828"/>
            <a:ext cx="1459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Century Gothic" panose="020B0502020202020204" pitchFamily="34" charset="0"/>
              </a:rPr>
              <a:t>Mike Brown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6E2573-6D9F-1841-A717-050114E8012B}"/>
              </a:ext>
            </a:extLst>
          </p:cNvPr>
          <p:cNvSpPr txBox="1"/>
          <p:nvPr/>
        </p:nvSpPr>
        <p:spPr>
          <a:xfrm>
            <a:off x="873087" y="2982419"/>
            <a:ext cx="1683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Century Gothic" panose="020B0502020202020204" pitchFamily="34" charset="0"/>
              </a:rPr>
              <a:t>Sandra Bland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F8C1D5-FEB4-9249-B2D3-C3E3B586E305}"/>
              </a:ext>
            </a:extLst>
          </p:cNvPr>
          <p:cNvSpPr txBox="1"/>
          <p:nvPr/>
        </p:nvSpPr>
        <p:spPr>
          <a:xfrm>
            <a:off x="862966" y="3504282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Century Gothic" panose="020B0502020202020204" pitchFamily="34" charset="0"/>
              </a:rPr>
              <a:t>Botham Jean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04B964-1902-F347-8270-7F5F296C3AA2}"/>
              </a:ext>
            </a:extLst>
          </p:cNvPr>
          <p:cNvSpPr txBox="1"/>
          <p:nvPr/>
        </p:nvSpPr>
        <p:spPr>
          <a:xfrm>
            <a:off x="5985984" y="1374322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Century Gothic" panose="020B0502020202020204" pitchFamily="34" charset="0"/>
              </a:rPr>
              <a:t>Freddie Gray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829162-388B-5848-A6FA-9144C02324A5}"/>
              </a:ext>
            </a:extLst>
          </p:cNvPr>
          <p:cNvSpPr txBox="1"/>
          <p:nvPr/>
        </p:nvSpPr>
        <p:spPr>
          <a:xfrm>
            <a:off x="1296728" y="3991867"/>
            <a:ext cx="2029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Century Gothic" panose="020B0502020202020204" pitchFamily="34" charset="0"/>
              </a:rPr>
              <a:t>Philando Castile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672DE2F-F47E-AC48-8089-90A7B25161E1}"/>
              </a:ext>
            </a:extLst>
          </p:cNvPr>
          <p:cNvSpPr txBox="1"/>
          <p:nvPr/>
        </p:nvSpPr>
        <p:spPr>
          <a:xfrm>
            <a:off x="6489106" y="3913386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Century Gothic" panose="020B0502020202020204" pitchFamily="34" charset="0"/>
              </a:rPr>
              <a:t>Walter Scott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95619CA-EB53-0844-9441-9A9E06802AD9}"/>
              </a:ext>
            </a:extLst>
          </p:cNvPr>
          <p:cNvSpPr txBox="1"/>
          <p:nvPr/>
        </p:nvSpPr>
        <p:spPr>
          <a:xfrm>
            <a:off x="1416922" y="1679599"/>
            <a:ext cx="1758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Century Gothic" panose="020B0502020202020204" pitchFamily="34" charset="0"/>
              </a:rPr>
              <a:t>Stephon Clark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F91032-008B-B241-AD35-1A6B5D3CD47A}"/>
              </a:ext>
            </a:extLst>
          </p:cNvPr>
          <p:cNvSpPr txBox="1"/>
          <p:nvPr/>
        </p:nvSpPr>
        <p:spPr>
          <a:xfrm>
            <a:off x="5985984" y="4439824"/>
            <a:ext cx="1906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Century Gothic" panose="020B0502020202020204" pitchFamily="34" charset="0"/>
              </a:rPr>
              <a:t>Ahmad Aubrey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7CEDE5-54D9-AE4D-8060-A5E3D267C471}"/>
              </a:ext>
            </a:extLst>
          </p:cNvPr>
          <p:cNvSpPr txBox="1"/>
          <p:nvPr/>
        </p:nvSpPr>
        <p:spPr>
          <a:xfrm>
            <a:off x="1855907" y="4489699"/>
            <a:ext cx="1640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Century Gothic" panose="020B0502020202020204" pitchFamily="34" charset="0"/>
              </a:rPr>
              <a:t>Alton Sterling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9C75C92-4966-6F4F-99C5-D117AEBA2861}"/>
              </a:ext>
            </a:extLst>
          </p:cNvPr>
          <p:cNvSpPr txBox="1"/>
          <p:nvPr/>
        </p:nvSpPr>
        <p:spPr>
          <a:xfrm>
            <a:off x="1791548" y="1288158"/>
            <a:ext cx="1425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Century Gothic" panose="020B0502020202020204" pitchFamily="34" charset="0"/>
              </a:rPr>
              <a:t>Eric Garner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043CF65-7A78-114E-A80B-8E1FCF5D782E}"/>
              </a:ext>
            </a:extLst>
          </p:cNvPr>
          <p:cNvSpPr txBox="1"/>
          <p:nvPr/>
        </p:nvSpPr>
        <p:spPr>
          <a:xfrm>
            <a:off x="6531861" y="1852231"/>
            <a:ext cx="2242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Century Gothic" panose="020B0502020202020204" pitchFamily="34" charset="0"/>
              </a:rPr>
              <a:t>Atatiana Jefferson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1064AC2-B3A1-2643-9D8D-7CC92E4D70DD}"/>
              </a:ext>
            </a:extLst>
          </p:cNvPr>
          <p:cNvSpPr txBox="1"/>
          <p:nvPr/>
        </p:nvSpPr>
        <p:spPr>
          <a:xfrm>
            <a:off x="633603" y="2504378"/>
            <a:ext cx="1628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Century Gothic" panose="020B0502020202020204" pitchFamily="34" charset="0"/>
              </a:rPr>
              <a:t>Jordan Davis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688C0C-1227-A745-8441-F573F945DCEA}"/>
              </a:ext>
            </a:extLst>
          </p:cNvPr>
          <p:cNvSpPr txBox="1"/>
          <p:nvPr/>
        </p:nvSpPr>
        <p:spPr>
          <a:xfrm>
            <a:off x="3676055" y="1266046"/>
            <a:ext cx="1819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Century Gothic" panose="020B0502020202020204" pitchFamily="34" charset="0"/>
              </a:rPr>
              <a:t>Trayvon Martin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51E1345-1295-A24F-8174-6EDFAB04DDF8}"/>
              </a:ext>
            </a:extLst>
          </p:cNvPr>
          <p:cNvSpPr txBox="1"/>
          <p:nvPr/>
        </p:nvSpPr>
        <p:spPr>
          <a:xfrm>
            <a:off x="3795855" y="4600389"/>
            <a:ext cx="1576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Century Gothic" panose="020B0502020202020204" pitchFamily="34" charset="0"/>
              </a:rPr>
              <a:t>Jacob Blake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8E32B2-1CD4-FF42-ADBE-B9DD8B5BB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20" y="7517"/>
            <a:ext cx="9146720" cy="51435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821D42A-D5F1-474A-8EF4-184B073C5765}"/>
              </a:ext>
            </a:extLst>
          </p:cNvPr>
          <p:cNvSpPr txBox="1"/>
          <p:nvPr/>
        </p:nvSpPr>
        <p:spPr>
          <a:xfrm>
            <a:off x="3417272" y="438134"/>
            <a:ext cx="56505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A Moment of Silence, </a:t>
            </a:r>
            <a:r>
              <a:rPr lang="en-US" sz="2000" i="1" dirty="0">
                <a:solidFill>
                  <a:srgbClr val="00B050"/>
                </a:solidFill>
                <a:latin typeface="Century Gothic" panose="020B0502020202020204" pitchFamily="34" charset="0"/>
              </a:rPr>
              <a:t>A Call to Action </a:t>
            </a:r>
          </a:p>
        </p:txBody>
      </p:sp>
    </p:spTree>
    <p:extLst>
      <p:ext uri="{BB962C8B-B14F-4D97-AF65-F5344CB8AC3E}">
        <p14:creationId xmlns:p14="http://schemas.microsoft.com/office/powerpoint/2010/main" val="1132944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3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6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90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10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30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0"/>
                            </p:stCondLst>
                            <p:childTnLst>
                              <p:par>
                                <p:cTn id="60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8" name="Picture 24" descr="Image result for wallet wise ally logo">
            <a:extLst>
              <a:ext uri="{FF2B5EF4-FFF2-40B4-BE49-F238E27FC236}">
                <a16:creationId xmlns:a16="http://schemas.microsoft.com/office/drawing/2014/main" id="{4DA55E02-CBA5-8B4D-B0E8-22B6D0877B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00476" y="3221312"/>
            <a:ext cx="1234895" cy="399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National Trends &amp; Services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604" y="1124746"/>
            <a:ext cx="8209057" cy="479822"/>
          </a:xfrm>
        </p:spPr>
        <p:txBody>
          <a:bodyPr anchor="t">
            <a:normAutofit/>
          </a:bodyPr>
          <a:lstStyle/>
          <a:p>
            <a:pPr algn="l"/>
            <a:r>
              <a:rPr lang="en-US" sz="1800" dirty="0"/>
              <a:t>Planning for 2020-21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287669" y="1408494"/>
            <a:ext cx="4970131" cy="3385822"/>
          </a:xfrm>
        </p:spPr>
        <p:txBody>
          <a:bodyPr>
            <a:noAutofit/>
          </a:bodyPr>
          <a:lstStyle/>
          <a:p>
            <a:pPr algn="l"/>
            <a:r>
              <a:rPr lang="en-US" sz="1600" b="1" dirty="0">
                <a:solidFill>
                  <a:srgbClr val="00B050"/>
                </a:solidFill>
              </a:rPr>
              <a:t>L2</a:t>
            </a:r>
            <a:r>
              <a:rPr lang="en-US" sz="1600" dirty="0">
                <a:solidFill>
                  <a:srgbClr val="00B050"/>
                </a:solidFill>
              </a:rPr>
              <a:t>: </a:t>
            </a:r>
            <a:r>
              <a:rPr lang="en-US" sz="1600" dirty="0"/>
              <a:t>Black Lives Matter – A Call to Action</a:t>
            </a:r>
          </a:p>
          <a:p>
            <a:pPr lvl="1" algn="l"/>
            <a:r>
              <a:rPr lang="en-US" sz="1400" dirty="0">
                <a:solidFill>
                  <a:srgbClr val="00B050"/>
                </a:solidFill>
              </a:rPr>
              <a:t>To provide education, support, and advocacy to voters in all levels of elections- local, state, and federal, GOTV, Census 2020</a:t>
            </a:r>
          </a:p>
          <a:p>
            <a:pPr lvl="1" algn="l"/>
            <a:r>
              <a:rPr lang="en-US" sz="1400" dirty="0"/>
              <a:t>When We All Vote</a:t>
            </a:r>
          </a:p>
          <a:p>
            <a:pPr lvl="1" algn="l"/>
            <a:r>
              <a:rPr lang="en-US" sz="1400" dirty="0"/>
              <a:t>National Voter Registration Day </a:t>
            </a:r>
          </a:p>
          <a:p>
            <a:pPr marL="457200" lvl="1" indent="0" algn="l">
              <a:buNone/>
            </a:pPr>
            <a:r>
              <a:rPr lang="en-US" sz="1400" b="1" dirty="0">
                <a:solidFill>
                  <a:srgbClr val="00B050"/>
                </a:solidFill>
              </a:rPr>
              <a:t>	     September 22, 2020</a:t>
            </a:r>
          </a:p>
          <a:p>
            <a:pPr lvl="1" algn="l"/>
            <a:r>
              <a:rPr lang="en-US" sz="1400" dirty="0"/>
              <a:t>Links on the Hill</a:t>
            </a:r>
          </a:p>
          <a:p>
            <a:pPr lvl="1" algn="l"/>
            <a:r>
              <a:rPr lang="en-US" sz="1400" dirty="0"/>
              <a:t>Census 2020</a:t>
            </a:r>
          </a:p>
          <a:p>
            <a:pPr algn="l"/>
            <a:r>
              <a:rPr lang="en-US" sz="1600" dirty="0"/>
              <a:t>Habitat For Humanity</a:t>
            </a:r>
          </a:p>
          <a:p>
            <a:pPr algn="l"/>
            <a:r>
              <a:rPr lang="en-US" sz="1600" dirty="0"/>
              <a:t>Phyllis Wheatley YWCA</a:t>
            </a:r>
          </a:p>
          <a:p>
            <a:pPr lvl="1" algn="l"/>
            <a:r>
              <a:rPr lang="en-US" sz="1400" dirty="0"/>
              <a:t>Bullying: It’s No Joke </a:t>
            </a:r>
          </a:p>
          <a:p>
            <a:pPr algn="l"/>
            <a:r>
              <a:rPr lang="en-US" sz="1600" dirty="0"/>
              <a:t>Human Trafficking </a:t>
            </a:r>
          </a:p>
          <a:p>
            <a:pPr algn="l"/>
            <a:r>
              <a:rPr lang="en-US" sz="1600" dirty="0"/>
              <a:t>Wallet Wise – Ally Financial Services</a:t>
            </a:r>
          </a:p>
          <a:p>
            <a:pPr algn="l"/>
            <a:endParaRPr lang="en-US" sz="1600" dirty="0"/>
          </a:p>
          <a:p>
            <a:pPr algn="l"/>
            <a:endParaRPr lang="en-US" sz="1600" dirty="0"/>
          </a:p>
          <a:p>
            <a:pPr algn="l"/>
            <a:endParaRPr lang="en-US" sz="160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D66D78B-288B-2147-B4AB-56787A2E4B2F}"/>
              </a:ext>
            </a:extLst>
          </p:cNvPr>
          <p:cNvGrpSpPr/>
          <p:nvPr/>
        </p:nvGrpSpPr>
        <p:grpSpPr>
          <a:xfrm>
            <a:off x="87949" y="684757"/>
            <a:ext cx="333292" cy="300383"/>
            <a:chOff x="-609600" y="2241551"/>
            <a:chExt cx="685800" cy="811213"/>
          </a:xfrm>
          <a:solidFill>
            <a:schemeClr val="bg1"/>
          </a:solidFill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19084A63-FBF3-5C47-A4B4-CC49B4DC50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609600" y="2241551"/>
              <a:ext cx="685800" cy="811213"/>
            </a:xfrm>
            <a:custGeom>
              <a:avLst/>
              <a:gdLst>
                <a:gd name="T0" fmla="*/ 1990 w 3022"/>
                <a:gd name="T1" fmla="*/ 2892 h 3576"/>
                <a:gd name="T2" fmla="*/ 2022 w 3022"/>
                <a:gd name="T3" fmla="*/ 3134 h 3576"/>
                <a:gd name="T4" fmla="*/ 2479 w 3022"/>
                <a:gd name="T5" fmla="*/ 3123 h 3576"/>
                <a:gd name="T6" fmla="*/ 2490 w 3022"/>
                <a:gd name="T7" fmla="*/ 2875 h 3576"/>
                <a:gd name="T8" fmla="*/ 1315 w 3022"/>
                <a:gd name="T9" fmla="*/ 2840 h 3576"/>
                <a:gd name="T10" fmla="*/ 1244 w 3022"/>
                <a:gd name="T11" fmla="*/ 2911 h 3576"/>
                <a:gd name="T12" fmla="*/ 1296 w 3022"/>
                <a:gd name="T13" fmla="*/ 3140 h 3576"/>
                <a:gd name="T14" fmla="*/ 1747 w 3022"/>
                <a:gd name="T15" fmla="*/ 3108 h 3576"/>
                <a:gd name="T16" fmla="*/ 1736 w 3022"/>
                <a:gd name="T17" fmla="*/ 2860 h 3576"/>
                <a:gd name="T18" fmla="*/ 564 w 3022"/>
                <a:gd name="T19" fmla="*/ 2843 h 3576"/>
                <a:gd name="T20" fmla="*/ 512 w 3022"/>
                <a:gd name="T21" fmla="*/ 3072 h 3576"/>
                <a:gd name="T22" fmla="*/ 582 w 3022"/>
                <a:gd name="T23" fmla="*/ 3143 h 3576"/>
                <a:gd name="T24" fmla="*/ 1022 w 3022"/>
                <a:gd name="T25" fmla="*/ 3092 h 3576"/>
                <a:gd name="T26" fmla="*/ 990 w 3022"/>
                <a:gd name="T27" fmla="*/ 2850 h 3576"/>
                <a:gd name="T28" fmla="*/ 2022 w 3022"/>
                <a:gd name="T29" fmla="*/ 2305 h 3576"/>
                <a:gd name="T30" fmla="*/ 1990 w 3022"/>
                <a:gd name="T31" fmla="*/ 2548 h 3576"/>
                <a:gd name="T32" fmla="*/ 2429 w 3022"/>
                <a:gd name="T33" fmla="*/ 2599 h 3576"/>
                <a:gd name="T34" fmla="*/ 2500 w 3022"/>
                <a:gd name="T35" fmla="*/ 2528 h 3576"/>
                <a:gd name="T36" fmla="*/ 2448 w 3022"/>
                <a:gd name="T37" fmla="*/ 2299 h 3576"/>
                <a:gd name="T38" fmla="*/ 1265 w 3022"/>
                <a:gd name="T39" fmla="*/ 2317 h 3576"/>
                <a:gd name="T40" fmla="*/ 1254 w 3022"/>
                <a:gd name="T41" fmla="*/ 2565 h 3576"/>
                <a:gd name="T42" fmla="*/ 1706 w 3022"/>
                <a:gd name="T43" fmla="*/ 2597 h 3576"/>
                <a:gd name="T44" fmla="*/ 1756 w 3022"/>
                <a:gd name="T45" fmla="*/ 2367 h 3576"/>
                <a:gd name="T46" fmla="*/ 1687 w 3022"/>
                <a:gd name="T47" fmla="*/ 2297 h 3576"/>
                <a:gd name="T48" fmla="*/ 522 w 3022"/>
                <a:gd name="T49" fmla="*/ 2331 h 3576"/>
                <a:gd name="T50" fmla="*/ 533 w 3022"/>
                <a:gd name="T51" fmla="*/ 2579 h 3576"/>
                <a:gd name="T52" fmla="*/ 990 w 3022"/>
                <a:gd name="T53" fmla="*/ 2589 h 3576"/>
                <a:gd name="T54" fmla="*/ 1022 w 3022"/>
                <a:gd name="T55" fmla="*/ 2348 h 3576"/>
                <a:gd name="T56" fmla="*/ 582 w 3022"/>
                <a:gd name="T57" fmla="*/ 2297 h 3576"/>
                <a:gd name="T58" fmla="*/ 1990 w 3022"/>
                <a:gd name="T59" fmla="*/ 1814 h 3576"/>
                <a:gd name="T60" fmla="*/ 2022 w 3022"/>
                <a:gd name="T61" fmla="*/ 2055 h 3576"/>
                <a:gd name="T62" fmla="*/ 2479 w 3022"/>
                <a:gd name="T63" fmla="*/ 2044 h 3576"/>
                <a:gd name="T64" fmla="*/ 2490 w 3022"/>
                <a:gd name="T65" fmla="*/ 1797 h 3576"/>
                <a:gd name="T66" fmla="*/ 1315 w 3022"/>
                <a:gd name="T67" fmla="*/ 1763 h 3576"/>
                <a:gd name="T68" fmla="*/ 1244 w 3022"/>
                <a:gd name="T69" fmla="*/ 1833 h 3576"/>
                <a:gd name="T70" fmla="*/ 1296 w 3022"/>
                <a:gd name="T71" fmla="*/ 2062 h 3576"/>
                <a:gd name="T72" fmla="*/ 1747 w 3022"/>
                <a:gd name="T73" fmla="*/ 2031 h 3576"/>
                <a:gd name="T74" fmla="*/ 1736 w 3022"/>
                <a:gd name="T75" fmla="*/ 1783 h 3576"/>
                <a:gd name="T76" fmla="*/ 564 w 3022"/>
                <a:gd name="T77" fmla="*/ 1765 h 3576"/>
                <a:gd name="T78" fmla="*/ 512 w 3022"/>
                <a:gd name="T79" fmla="*/ 1994 h 3576"/>
                <a:gd name="T80" fmla="*/ 582 w 3022"/>
                <a:gd name="T81" fmla="*/ 2065 h 3576"/>
                <a:gd name="T82" fmla="*/ 1022 w 3022"/>
                <a:gd name="T83" fmla="*/ 2013 h 3576"/>
                <a:gd name="T84" fmla="*/ 990 w 3022"/>
                <a:gd name="T85" fmla="*/ 1772 h 3576"/>
                <a:gd name="T86" fmla="*/ 506 w 3022"/>
                <a:gd name="T87" fmla="*/ 432 h 3576"/>
                <a:gd name="T88" fmla="*/ 474 w 3022"/>
                <a:gd name="T89" fmla="*/ 1450 h 3576"/>
                <a:gd name="T90" fmla="*/ 2459 w 3022"/>
                <a:gd name="T91" fmla="*/ 1501 h 3576"/>
                <a:gd name="T92" fmla="*/ 2530 w 3022"/>
                <a:gd name="T93" fmla="*/ 1430 h 3576"/>
                <a:gd name="T94" fmla="*/ 2478 w 3022"/>
                <a:gd name="T95" fmla="*/ 425 h 3576"/>
                <a:gd name="T96" fmla="*/ 2910 w 3022"/>
                <a:gd name="T97" fmla="*/ 7 h 3576"/>
                <a:gd name="T98" fmla="*/ 3006 w 3022"/>
                <a:gd name="T99" fmla="*/ 112 h 3576"/>
                <a:gd name="T100" fmla="*/ 2994 w 3022"/>
                <a:gd name="T101" fmla="*/ 3506 h 3576"/>
                <a:gd name="T102" fmla="*/ 161 w 3022"/>
                <a:gd name="T103" fmla="*/ 3576 h 3576"/>
                <a:gd name="T104" fmla="*/ 13 w 3022"/>
                <a:gd name="T105" fmla="*/ 3475 h 3576"/>
                <a:gd name="T106" fmla="*/ 12 w 3022"/>
                <a:gd name="T107" fmla="*/ 98 h 3576"/>
                <a:gd name="T108" fmla="*/ 161 w 3022"/>
                <a:gd name="T109" fmla="*/ 0 h 3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022" h="3576">
                  <a:moveTo>
                    <a:pt x="2057" y="2840"/>
                  </a:moveTo>
                  <a:lnTo>
                    <a:pt x="2039" y="2843"/>
                  </a:lnTo>
                  <a:lnTo>
                    <a:pt x="2022" y="2850"/>
                  </a:lnTo>
                  <a:lnTo>
                    <a:pt x="2008" y="2860"/>
                  </a:lnTo>
                  <a:lnTo>
                    <a:pt x="1997" y="2875"/>
                  </a:lnTo>
                  <a:lnTo>
                    <a:pt x="1990" y="2892"/>
                  </a:lnTo>
                  <a:lnTo>
                    <a:pt x="1988" y="2911"/>
                  </a:lnTo>
                  <a:lnTo>
                    <a:pt x="1988" y="3072"/>
                  </a:lnTo>
                  <a:lnTo>
                    <a:pt x="1990" y="3092"/>
                  </a:lnTo>
                  <a:lnTo>
                    <a:pt x="1997" y="3108"/>
                  </a:lnTo>
                  <a:lnTo>
                    <a:pt x="2008" y="3123"/>
                  </a:lnTo>
                  <a:lnTo>
                    <a:pt x="2022" y="3134"/>
                  </a:lnTo>
                  <a:lnTo>
                    <a:pt x="2039" y="3140"/>
                  </a:lnTo>
                  <a:lnTo>
                    <a:pt x="2057" y="3143"/>
                  </a:lnTo>
                  <a:lnTo>
                    <a:pt x="2429" y="3143"/>
                  </a:lnTo>
                  <a:lnTo>
                    <a:pt x="2448" y="3140"/>
                  </a:lnTo>
                  <a:lnTo>
                    <a:pt x="2466" y="3134"/>
                  </a:lnTo>
                  <a:lnTo>
                    <a:pt x="2479" y="3123"/>
                  </a:lnTo>
                  <a:lnTo>
                    <a:pt x="2490" y="3108"/>
                  </a:lnTo>
                  <a:lnTo>
                    <a:pt x="2497" y="3092"/>
                  </a:lnTo>
                  <a:lnTo>
                    <a:pt x="2500" y="3072"/>
                  </a:lnTo>
                  <a:lnTo>
                    <a:pt x="2500" y="2911"/>
                  </a:lnTo>
                  <a:lnTo>
                    <a:pt x="2497" y="2892"/>
                  </a:lnTo>
                  <a:lnTo>
                    <a:pt x="2490" y="2875"/>
                  </a:lnTo>
                  <a:lnTo>
                    <a:pt x="2479" y="2860"/>
                  </a:lnTo>
                  <a:lnTo>
                    <a:pt x="2466" y="2850"/>
                  </a:lnTo>
                  <a:lnTo>
                    <a:pt x="2448" y="2843"/>
                  </a:lnTo>
                  <a:lnTo>
                    <a:pt x="2429" y="2840"/>
                  </a:lnTo>
                  <a:lnTo>
                    <a:pt x="2057" y="2840"/>
                  </a:lnTo>
                  <a:close/>
                  <a:moveTo>
                    <a:pt x="1315" y="2840"/>
                  </a:moveTo>
                  <a:lnTo>
                    <a:pt x="1296" y="2843"/>
                  </a:lnTo>
                  <a:lnTo>
                    <a:pt x="1279" y="2850"/>
                  </a:lnTo>
                  <a:lnTo>
                    <a:pt x="1265" y="2860"/>
                  </a:lnTo>
                  <a:lnTo>
                    <a:pt x="1254" y="2875"/>
                  </a:lnTo>
                  <a:lnTo>
                    <a:pt x="1248" y="2892"/>
                  </a:lnTo>
                  <a:lnTo>
                    <a:pt x="1244" y="2911"/>
                  </a:lnTo>
                  <a:lnTo>
                    <a:pt x="1244" y="3072"/>
                  </a:lnTo>
                  <a:lnTo>
                    <a:pt x="1248" y="3092"/>
                  </a:lnTo>
                  <a:lnTo>
                    <a:pt x="1254" y="3108"/>
                  </a:lnTo>
                  <a:lnTo>
                    <a:pt x="1265" y="3123"/>
                  </a:lnTo>
                  <a:lnTo>
                    <a:pt x="1279" y="3134"/>
                  </a:lnTo>
                  <a:lnTo>
                    <a:pt x="1296" y="3140"/>
                  </a:lnTo>
                  <a:lnTo>
                    <a:pt x="1315" y="3143"/>
                  </a:lnTo>
                  <a:lnTo>
                    <a:pt x="1687" y="3143"/>
                  </a:lnTo>
                  <a:lnTo>
                    <a:pt x="1706" y="3140"/>
                  </a:lnTo>
                  <a:lnTo>
                    <a:pt x="1722" y="3134"/>
                  </a:lnTo>
                  <a:lnTo>
                    <a:pt x="1736" y="3123"/>
                  </a:lnTo>
                  <a:lnTo>
                    <a:pt x="1747" y="3108"/>
                  </a:lnTo>
                  <a:lnTo>
                    <a:pt x="1754" y="3092"/>
                  </a:lnTo>
                  <a:lnTo>
                    <a:pt x="1756" y="3072"/>
                  </a:lnTo>
                  <a:lnTo>
                    <a:pt x="1756" y="2911"/>
                  </a:lnTo>
                  <a:lnTo>
                    <a:pt x="1754" y="2892"/>
                  </a:lnTo>
                  <a:lnTo>
                    <a:pt x="1747" y="2875"/>
                  </a:lnTo>
                  <a:lnTo>
                    <a:pt x="1736" y="2860"/>
                  </a:lnTo>
                  <a:lnTo>
                    <a:pt x="1722" y="2850"/>
                  </a:lnTo>
                  <a:lnTo>
                    <a:pt x="1706" y="2843"/>
                  </a:lnTo>
                  <a:lnTo>
                    <a:pt x="1687" y="2840"/>
                  </a:lnTo>
                  <a:lnTo>
                    <a:pt x="1315" y="2840"/>
                  </a:lnTo>
                  <a:close/>
                  <a:moveTo>
                    <a:pt x="582" y="2840"/>
                  </a:moveTo>
                  <a:lnTo>
                    <a:pt x="564" y="2843"/>
                  </a:lnTo>
                  <a:lnTo>
                    <a:pt x="546" y="2850"/>
                  </a:lnTo>
                  <a:lnTo>
                    <a:pt x="533" y="2860"/>
                  </a:lnTo>
                  <a:lnTo>
                    <a:pt x="522" y="2875"/>
                  </a:lnTo>
                  <a:lnTo>
                    <a:pt x="515" y="2892"/>
                  </a:lnTo>
                  <a:lnTo>
                    <a:pt x="512" y="2911"/>
                  </a:lnTo>
                  <a:lnTo>
                    <a:pt x="512" y="3072"/>
                  </a:lnTo>
                  <a:lnTo>
                    <a:pt x="515" y="3092"/>
                  </a:lnTo>
                  <a:lnTo>
                    <a:pt x="522" y="3108"/>
                  </a:lnTo>
                  <a:lnTo>
                    <a:pt x="533" y="3123"/>
                  </a:lnTo>
                  <a:lnTo>
                    <a:pt x="546" y="3134"/>
                  </a:lnTo>
                  <a:lnTo>
                    <a:pt x="564" y="3140"/>
                  </a:lnTo>
                  <a:lnTo>
                    <a:pt x="582" y="3143"/>
                  </a:lnTo>
                  <a:lnTo>
                    <a:pt x="953" y="3143"/>
                  </a:lnTo>
                  <a:lnTo>
                    <a:pt x="973" y="3140"/>
                  </a:lnTo>
                  <a:lnTo>
                    <a:pt x="990" y="3134"/>
                  </a:lnTo>
                  <a:lnTo>
                    <a:pt x="1004" y="3123"/>
                  </a:lnTo>
                  <a:lnTo>
                    <a:pt x="1015" y="3108"/>
                  </a:lnTo>
                  <a:lnTo>
                    <a:pt x="1022" y="3092"/>
                  </a:lnTo>
                  <a:lnTo>
                    <a:pt x="1024" y="3072"/>
                  </a:lnTo>
                  <a:lnTo>
                    <a:pt x="1024" y="2911"/>
                  </a:lnTo>
                  <a:lnTo>
                    <a:pt x="1022" y="2892"/>
                  </a:lnTo>
                  <a:lnTo>
                    <a:pt x="1015" y="2875"/>
                  </a:lnTo>
                  <a:lnTo>
                    <a:pt x="1004" y="2860"/>
                  </a:lnTo>
                  <a:lnTo>
                    <a:pt x="990" y="2850"/>
                  </a:lnTo>
                  <a:lnTo>
                    <a:pt x="973" y="2843"/>
                  </a:lnTo>
                  <a:lnTo>
                    <a:pt x="953" y="2840"/>
                  </a:lnTo>
                  <a:lnTo>
                    <a:pt x="582" y="2840"/>
                  </a:lnTo>
                  <a:close/>
                  <a:moveTo>
                    <a:pt x="2057" y="2297"/>
                  </a:moveTo>
                  <a:lnTo>
                    <a:pt x="2039" y="2299"/>
                  </a:lnTo>
                  <a:lnTo>
                    <a:pt x="2022" y="2305"/>
                  </a:lnTo>
                  <a:lnTo>
                    <a:pt x="2008" y="2317"/>
                  </a:lnTo>
                  <a:lnTo>
                    <a:pt x="1997" y="2331"/>
                  </a:lnTo>
                  <a:lnTo>
                    <a:pt x="1990" y="2348"/>
                  </a:lnTo>
                  <a:lnTo>
                    <a:pt x="1988" y="2367"/>
                  </a:lnTo>
                  <a:lnTo>
                    <a:pt x="1988" y="2528"/>
                  </a:lnTo>
                  <a:lnTo>
                    <a:pt x="1990" y="2548"/>
                  </a:lnTo>
                  <a:lnTo>
                    <a:pt x="1997" y="2565"/>
                  </a:lnTo>
                  <a:lnTo>
                    <a:pt x="2008" y="2579"/>
                  </a:lnTo>
                  <a:lnTo>
                    <a:pt x="2022" y="2589"/>
                  </a:lnTo>
                  <a:lnTo>
                    <a:pt x="2039" y="2597"/>
                  </a:lnTo>
                  <a:lnTo>
                    <a:pt x="2057" y="2599"/>
                  </a:lnTo>
                  <a:lnTo>
                    <a:pt x="2429" y="2599"/>
                  </a:lnTo>
                  <a:lnTo>
                    <a:pt x="2448" y="2597"/>
                  </a:lnTo>
                  <a:lnTo>
                    <a:pt x="2466" y="2589"/>
                  </a:lnTo>
                  <a:lnTo>
                    <a:pt x="2479" y="2579"/>
                  </a:lnTo>
                  <a:lnTo>
                    <a:pt x="2490" y="2565"/>
                  </a:lnTo>
                  <a:lnTo>
                    <a:pt x="2497" y="2548"/>
                  </a:lnTo>
                  <a:lnTo>
                    <a:pt x="2500" y="2528"/>
                  </a:lnTo>
                  <a:lnTo>
                    <a:pt x="2500" y="2367"/>
                  </a:lnTo>
                  <a:lnTo>
                    <a:pt x="2497" y="2348"/>
                  </a:lnTo>
                  <a:lnTo>
                    <a:pt x="2490" y="2331"/>
                  </a:lnTo>
                  <a:lnTo>
                    <a:pt x="2479" y="2317"/>
                  </a:lnTo>
                  <a:lnTo>
                    <a:pt x="2466" y="2305"/>
                  </a:lnTo>
                  <a:lnTo>
                    <a:pt x="2448" y="2299"/>
                  </a:lnTo>
                  <a:lnTo>
                    <a:pt x="2429" y="2297"/>
                  </a:lnTo>
                  <a:lnTo>
                    <a:pt x="2057" y="2297"/>
                  </a:lnTo>
                  <a:close/>
                  <a:moveTo>
                    <a:pt x="1315" y="2297"/>
                  </a:moveTo>
                  <a:lnTo>
                    <a:pt x="1296" y="2299"/>
                  </a:lnTo>
                  <a:lnTo>
                    <a:pt x="1279" y="2305"/>
                  </a:lnTo>
                  <a:lnTo>
                    <a:pt x="1265" y="2317"/>
                  </a:lnTo>
                  <a:lnTo>
                    <a:pt x="1254" y="2331"/>
                  </a:lnTo>
                  <a:lnTo>
                    <a:pt x="1248" y="2348"/>
                  </a:lnTo>
                  <a:lnTo>
                    <a:pt x="1244" y="2367"/>
                  </a:lnTo>
                  <a:lnTo>
                    <a:pt x="1244" y="2528"/>
                  </a:lnTo>
                  <a:lnTo>
                    <a:pt x="1248" y="2548"/>
                  </a:lnTo>
                  <a:lnTo>
                    <a:pt x="1254" y="2565"/>
                  </a:lnTo>
                  <a:lnTo>
                    <a:pt x="1265" y="2579"/>
                  </a:lnTo>
                  <a:lnTo>
                    <a:pt x="1279" y="2589"/>
                  </a:lnTo>
                  <a:lnTo>
                    <a:pt x="1296" y="2597"/>
                  </a:lnTo>
                  <a:lnTo>
                    <a:pt x="1315" y="2599"/>
                  </a:lnTo>
                  <a:lnTo>
                    <a:pt x="1687" y="2599"/>
                  </a:lnTo>
                  <a:lnTo>
                    <a:pt x="1706" y="2597"/>
                  </a:lnTo>
                  <a:lnTo>
                    <a:pt x="1722" y="2589"/>
                  </a:lnTo>
                  <a:lnTo>
                    <a:pt x="1736" y="2579"/>
                  </a:lnTo>
                  <a:lnTo>
                    <a:pt x="1747" y="2565"/>
                  </a:lnTo>
                  <a:lnTo>
                    <a:pt x="1754" y="2548"/>
                  </a:lnTo>
                  <a:lnTo>
                    <a:pt x="1756" y="2528"/>
                  </a:lnTo>
                  <a:lnTo>
                    <a:pt x="1756" y="2367"/>
                  </a:lnTo>
                  <a:lnTo>
                    <a:pt x="1754" y="2348"/>
                  </a:lnTo>
                  <a:lnTo>
                    <a:pt x="1747" y="2331"/>
                  </a:lnTo>
                  <a:lnTo>
                    <a:pt x="1736" y="2317"/>
                  </a:lnTo>
                  <a:lnTo>
                    <a:pt x="1722" y="2305"/>
                  </a:lnTo>
                  <a:lnTo>
                    <a:pt x="1706" y="2299"/>
                  </a:lnTo>
                  <a:lnTo>
                    <a:pt x="1687" y="2297"/>
                  </a:lnTo>
                  <a:lnTo>
                    <a:pt x="1315" y="2297"/>
                  </a:lnTo>
                  <a:close/>
                  <a:moveTo>
                    <a:pt x="582" y="2297"/>
                  </a:moveTo>
                  <a:lnTo>
                    <a:pt x="564" y="2299"/>
                  </a:lnTo>
                  <a:lnTo>
                    <a:pt x="546" y="2305"/>
                  </a:lnTo>
                  <a:lnTo>
                    <a:pt x="533" y="2317"/>
                  </a:lnTo>
                  <a:lnTo>
                    <a:pt x="522" y="2331"/>
                  </a:lnTo>
                  <a:lnTo>
                    <a:pt x="515" y="2348"/>
                  </a:lnTo>
                  <a:lnTo>
                    <a:pt x="512" y="2367"/>
                  </a:lnTo>
                  <a:lnTo>
                    <a:pt x="512" y="2528"/>
                  </a:lnTo>
                  <a:lnTo>
                    <a:pt x="515" y="2548"/>
                  </a:lnTo>
                  <a:lnTo>
                    <a:pt x="522" y="2565"/>
                  </a:lnTo>
                  <a:lnTo>
                    <a:pt x="533" y="2579"/>
                  </a:lnTo>
                  <a:lnTo>
                    <a:pt x="546" y="2589"/>
                  </a:lnTo>
                  <a:lnTo>
                    <a:pt x="564" y="2597"/>
                  </a:lnTo>
                  <a:lnTo>
                    <a:pt x="582" y="2599"/>
                  </a:lnTo>
                  <a:lnTo>
                    <a:pt x="953" y="2599"/>
                  </a:lnTo>
                  <a:lnTo>
                    <a:pt x="973" y="2597"/>
                  </a:lnTo>
                  <a:lnTo>
                    <a:pt x="990" y="2589"/>
                  </a:lnTo>
                  <a:lnTo>
                    <a:pt x="1004" y="2579"/>
                  </a:lnTo>
                  <a:lnTo>
                    <a:pt x="1015" y="2565"/>
                  </a:lnTo>
                  <a:lnTo>
                    <a:pt x="1022" y="2548"/>
                  </a:lnTo>
                  <a:lnTo>
                    <a:pt x="1024" y="2528"/>
                  </a:lnTo>
                  <a:lnTo>
                    <a:pt x="1024" y="2367"/>
                  </a:lnTo>
                  <a:lnTo>
                    <a:pt x="1022" y="2348"/>
                  </a:lnTo>
                  <a:lnTo>
                    <a:pt x="1015" y="2331"/>
                  </a:lnTo>
                  <a:lnTo>
                    <a:pt x="1004" y="2317"/>
                  </a:lnTo>
                  <a:lnTo>
                    <a:pt x="990" y="2305"/>
                  </a:lnTo>
                  <a:lnTo>
                    <a:pt x="973" y="2299"/>
                  </a:lnTo>
                  <a:lnTo>
                    <a:pt x="953" y="2297"/>
                  </a:lnTo>
                  <a:lnTo>
                    <a:pt x="582" y="2297"/>
                  </a:lnTo>
                  <a:close/>
                  <a:moveTo>
                    <a:pt x="2057" y="1763"/>
                  </a:moveTo>
                  <a:lnTo>
                    <a:pt x="2039" y="1765"/>
                  </a:lnTo>
                  <a:lnTo>
                    <a:pt x="2022" y="1772"/>
                  </a:lnTo>
                  <a:lnTo>
                    <a:pt x="2008" y="1783"/>
                  </a:lnTo>
                  <a:lnTo>
                    <a:pt x="1997" y="1797"/>
                  </a:lnTo>
                  <a:lnTo>
                    <a:pt x="1990" y="1814"/>
                  </a:lnTo>
                  <a:lnTo>
                    <a:pt x="1988" y="1833"/>
                  </a:lnTo>
                  <a:lnTo>
                    <a:pt x="1988" y="1994"/>
                  </a:lnTo>
                  <a:lnTo>
                    <a:pt x="1990" y="2013"/>
                  </a:lnTo>
                  <a:lnTo>
                    <a:pt x="1997" y="2031"/>
                  </a:lnTo>
                  <a:lnTo>
                    <a:pt x="2008" y="2044"/>
                  </a:lnTo>
                  <a:lnTo>
                    <a:pt x="2022" y="2055"/>
                  </a:lnTo>
                  <a:lnTo>
                    <a:pt x="2039" y="2062"/>
                  </a:lnTo>
                  <a:lnTo>
                    <a:pt x="2057" y="2065"/>
                  </a:lnTo>
                  <a:lnTo>
                    <a:pt x="2429" y="2065"/>
                  </a:lnTo>
                  <a:lnTo>
                    <a:pt x="2448" y="2062"/>
                  </a:lnTo>
                  <a:lnTo>
                    <a:pt x="2466" y="2055"/>
                  </a:lnTo>
                  <a:lnTo>
                    <a:pt x="2479" y="2044"/>
                  </a:lnTo>
                  <a:lnTo>
                    <a:pt x="2490" y="2031"/>
                  </a:lnTo>
                  <a:lnTo>
                    <a:pt x="2497" y="2013"/>
                  </a:lnTo>
                  <a:lnTo>
                    <a:pt x="2500" y="1994"/>
                  </a:lnTo>
                  <a:lnTo>
                    <a:pt x="2500" y="1833"/>
                  </a:lnTo>
                  <a:lnTo>
                    <a:pt x="2497" y="1814"/>
                  </a:lnTo>
                  <a:lnTo>
                    <a:pt x="2490" y="1797"/>
                  </a:lnTo>
                  <a:lnTo>
                    <a:pt x="2479" y="1783"/>
                  </a:lnTo>
                  <a:lnTo>
                    <a:pt x="2466" y="1772"/>
                  </a:lnTo>
                  <a:lnTo>
                    <a:pt x="2448" y="1765"/>
                  </a:lnTo>
                  <a:lnTo>
                    <a:pt x="2429" y="1763"/>
                  </a:lnTo>
                  <a:lnTo>
                    <a:pt x="2057" y="1763"/>
                  </a:lnTo>
                  <a:close/>
                  <a:moveTo>
                    <a:pt x="1315" y="1763"/>
                  </a:moveTo>
                  <a:lnTo>
                    <a:pt x="1296" y="1765"/>
                  </a:lnTo>
                  <a:lnTo>
                    <a:pt x="1279" y="1772"/>
                  </a:lnTo>
                  <a:lnTo>
                    <a:pt x="1265" y="1783"/>
                  </a:lnTo>
                  <a:lnTo>
                    <a:pt x="1254" y="1797"/>
                  </a:lnTo>
                  <a:lnTo>
                    <a:pt x="1248" y="1814"/>
                  </a:lnTo>
                  <a:lnTo>
                    <a:pt x="1244" y="1833"/>
                  </a:lnTo>
                  <a:lnTo>
                    <a:pt x="1244" y="1994"/>
                  </a:lnTo>
                  <a:lnTo>
                    <a:pt x="1248" y="2013"/>
                  </a:lnTo>
                  <a:lnTo>
                    <a:pt x="1254" y="2031"/>
                  </a:lnTo>
                  <a:lnTo>
                    <a:pt x="1265" y="2044"/>
                  </a:lnTo>
                  <a:lnTo>
                    <a:pt x="1279" y="2055"/>
                  </a:lnTo>
                  <a:lnTo>
                    <a:pt x="1296" y="2062"/>
                  </a:lnTo>
                  <a:lnTo>
                    <a:pt x="1315" y="2065"/>
                  </a:lnTo>
                  <a:lnTo>
                    <a:pt x="1687" y="2065"/>
                  </a:lnTo>
                  <a:lnTo>
                    <a:pt x="1706" y="2062"/>
                  </a:lnTo>
                  <a:lnTo>
                    <a:pt x="1722" y="2055"/>
                  </a:lnTo>
                  <a:lnTo>
                    <a:pt x="1736" y="2044"/>
                  </a:lnTo>
                  <a:lnTo>
                    <a:pt x="1747" y="2031"/>
                  </a:lnTo>
                  <a:lnTo>
                    <a:pt x="1754" y="2013"/>
                  </a:lnTo>
                  <a:lnTo>
                    <a:pt x="1756" y="1994"/>
                  </a:lnTo>
                  <a:lnTo>
                    <a:pt x="1756" y="1833"/>
                  </a:lnTo>
                  <a:lnTo>
                    <a:pt x="1754" y="1814"/>
                  </a:lnTo>
                  <a:lnTo>
                    <a:pt x="1747" y="1797"/>
                  </a:lnTo>
                  <a:lnTo>
                    <a:pt x="1736" y="1783"/>
                  </a:lnTo>
                  <a:lnTo>
                    <a:pt x="1722" y="1772"/>
                  </a:lnTo>
                  <a:lnTo>
                    <a:pt x="1706" y="1765"/>
                  </a:lnTo>
                  <a:lnTo>
                    <a:pt x="1687" y="1763"/>
                  </a:lnTo>
                  <a:lnTo>
                    <a:pt x="1315" y="1763"/>
                  </a:lnTo>
                  <a:close/>
                  <a:moveTo>
                    <a:pt x="582" y="1763"/>
                  </a:moveTo>
                  <a:lnTo>
                    <a:pt x="564" y="1765"/>
                  </a:lnTo>
                  <a:lnTo>
                    <a:pt x="546" y="1772"/>
                  </a:lnTo>
                  <a:lnTo>
                    <a:pt x="533" y="1783"/>
                  </a:lnTo>
                  <a:lnTo>
                    <a:pt x="522" y="1797"/>
                  </a:lnTo>
                  <a:lnTo>
                    <a:pt x="515" y="1814"/>
                  </a:lnTo>
                  <a:lnTo>
                    <a:pt x="512" y="1833"/>
                  </a:lnTo>
                  <a:lnTo>
                    <a:pt x="512" y="1994"/>
                  </a:lnTo>
                  <a:lnTo>
                    <a:pt x="515" y="2013"/>
                  </a:lnTo>
                  <a:lnTo>
                    <a:pt x="522" y="2031"/>
                  </a:lnTo>
                  <a:lnTo>
                    <a:pt x="533" y="2044"/>
                  </a:lnTo>
                  <a:lnTo>
                    <a:pt x="546" y="2055"/>
                  </a:lnTo>
                  <a:lnTo>
                    <a:pt x="564" y="2062"/>
                  </a:lnTo>
                  <a:lnTo>
                    <a:pt x="582" y="2065"/>
                  </a:lnTo>
                  <a:lnTo>
                    <a:pt x="953" y="2065"/>
                  </a:lnTo>
                  <a:lnTo>
                    <a:pt x="973" y="2062"/>
                  </a:lnTo>
                  <a:lnTo>
                    <a:pt x="990" y="2055"/>
                  </a:lnTo>
                  <a:lnTo>
                    <a:pt x="1004" y="2044"/>
                  </a:lnTo>
                  <a:lnTo>
                    <a:pt x="1015" y="2031"/>
                  </a:lnTo>
                  <a:lnTo>
                    <a:pt x="1022" y="2013"/>
                  </a:lnTo>
                  <a:lnTo>
                    <a:pt x="1024" y="1994"/>
                  </a:lnTo>
                  <a:lnTo>
                    <a:pt x="1024" y="1833"/>
                  </a:lnTo>
                  <a:lnTo>
                    <a:pt x="1022" y="1814"/>
                  </a:lnTo>
                  <a:lnTo>
                    <a:pt x="1015" y="1797"/>
                  </a:lnTo>
                  <a:lnTo>
                    <a:pt x="1004" y="1783"/>
                  </a:lnTo>
                  <a:lnTo>
                    <a:pt x="990" y="1772"/>
                  </a:lnTo>
                  <a:lnTo>
                    <a:pt x="973" y="1765"/>
                  </a:lnTo>
                  <a:lnTo>
                    <a:pt x="953" y="1763"/>
                  </a:lnTo>
                  <a:lnTo>
                    <a:pt x="582" y="1763"/>
                  </a:lnTo>
                  <a:close/>
                  <a:moveTo>
                    <a:pt x="542" y="423"/>
                  </a:moveTo>
                  <a:lnTo>
                    <a:pt x="523" y="425"/>
                  </a:lnTo>
                  <a:lnTo>
                    <a:pt x="506" y="432"/>
                  </a:lnTo>
                  <a:lnTo>
                    <a:pt x="492" y="443"/>
                  </a:lnTo>
                  <a:lnTo>
                    <a:pt x="481" y="457"/>
                  </a:lnTo>
                  <a:lnTo>
                    <a:pt x="474" y="474"/>
                  </a:lnTo>
                  <a:lnTo>
                    <a:pt x="472" y="493"/>
                  </a:lnTo>
                  <a:lnTo>
                    <a:pt x="472" y="1430"/>
                  </a:lnTo>
                  <a:lnTo>
                    <a:pt x="474" y="1450"/>
                  </a:lnTo>
                  <a:lnTo>
                    <a:pt x="481" y="1466"/>
                  </a:lnTo>
                  <a:lnTo>
                    <a:pt x="492" y="1481"/>
                  </a:lnTo>
                  <a:lnTo>
                    <a:pt x="506" y="1492"/>
                  </a:lnTo>
                  <a:lnTo>
                    <a:pt x="523" y="1498"/>
                  </a:lnTo>
                  <a:lnTo>
                    <a:pt x="542" y="1501"/>
                  </a:lnTo>
                  <a:lnTo>
                    <a:pt x="2459" y="1501"/>
                  </a:lnTo>
                  <a:lnTo>
                    <a:pt x="2478" y="1498"/>
                  </a:lnTo>
                  <a:lnTo>
                    <a:pt x="2495" y="1492"/>
                  </a:lnTo>
                  <a:lnTo>
                    <a:pt x="2510" y="1481"/>
                  </a:lnTo>
                  <a:lnTo>
                    <a:pt x="2520" y="1466"/>
                  </a:lnTo>
                  <a:lnTo>
                    <a:pt x="2527" y="1450"/>
                  </a:lnTo>
                  <a:lnTo>
                    <a:pt x="2530" y="1430"/>
                  </a:lnTo>
                  <a:lnTo>
                    <a:pt x="2530" y="493"/>
                  </a:lnTo>
                  <a:lnTo>
                    <a:pt x="2527" y="474"/>
                  </a:lnTo>
                  <a:lnTo>
                    <a:pt x="2520" y="457"/>
                  </a:lnTo>
                  <a:lnTo>
                    <a:pt x="2510" y="443"/>
                  </a:lnTo>
                  <a:lnTo>
                    <a:pt x="2495" y="432"/>
                  </a:lnTo>
                  <a:lnTo>
                    <a:pt x="2478" y="425"/>
                  </a:lnTo>
                  <a:lnTo>
                    <a:pt x="2459" y="423"/>
                  </a:lnTo>
                  <a:lnTo>
                    <a:pt x="542" y="423"/>
                  </a:lnTo>
                  <a:close/>
                  <a:moveTo>
                    <a:pt x="161" y="0"/>
                  </a:moveTo>
                  <a:lnTo>
                    <a:pt x="2861" y="0"/>
                  </a:lnTo>
                  <a:lnTo>
                    <a:pt x="2886" y="1"/>
                  </a:lnTo>
                  <a:lnTo>
                    <a:pt x="2910" y="7"/>
                  </a:lnTo>
                  <a:lnTo>
                    <a:pt x="2933" y="16"/>
                  </a:lnTo>
                  <a:lnTo>
                    <a:pt x="2955" y="30"/>
                  </a:lnTo>
                  <a:lnTo>
                    <a:pt x="2974" y="48"/>
                  </a:lnTo>
                  <a:lnTo>
                    <a:pt x="2991" y="70"/>
                  </a:lnTo>
                  <a:lnTo>
                    <a:pt x="2999" y="91"/>
                  </a:lnTo>
                  <a:lnTo>
                    <a:pt x="3006" y="112"/>
                  </a:lnTo>
                  <a:lnTo>
                    <a:pt x="3014" y="134"/>
                  </a:lnTo>
                  <a:lnTo>
                    <a:pt x="3022" y="161"/>
                  </a:lnTo>
                  <a:lnTo>
                    <a:pt x="3022" y="3415"/>
                  </a:lnTo>
                  <a:lnTo>
                    <a:pt x="3018" y="3447"/>
                  </a:lnTo>
                  <a:lnTo>
                    <a:pt x="3008" y="3478"/>
                  </a:lnTo>
                  <a:lnTo>
                    <a:pt x="2994" y="3506"/>
                  </a:lnTo>
                  <a:lnTo>
                    <a:pt x="2975" y="3529"/>
                  </a:lnTo>
                  <a:lnTo>
                    <a:pt x="2951" y="3549"/>
                  </a:lnTo>
                  <a:lnTo>
                    <a:pt x="2924" y="3563"/>
                  </a:lnTo>
                  <a:lnTo>
                    <a:pt x="2894" y="3572"/>
                  </a:lnTo>
                  <a:lnTo>
                    <a:pt x="2861" y="3576"/>
                  </a:lnTo>
                  <a:lnTo>
                    <a:pt x="161" y="3576"/>
                  </a:lnTo>
                  <a:lnTo>
                    <a:pt x="131" y="3572"/>
                  </a:lnTo>
                  <a:lnTo>
                    <a:pt x="101" y="3562"/>
                  </a:lnTo>
                  <a:lnTo>
                    <a:pt x="75" y="3548"/>
                  </a:lnTo>
                  <a:lnTo>
                    <a:pt x="51" y="3528"/>
                  </a:lnTo>
                  <a:lnTo>
                    <a:pt x="31" y="3506"/>
                  </a:lnTo>
                  <a:lnTo>
                    <a:pt x="13" y="3475"/>
                  </a:lnTo>
                  <a:lnTo>
                    <a:pt x="3" y="3445"/>
                  </a:lnTo>
                  <a:lnTo>
                    <a:pt x="0" y="3415"/>
                  </a:lnTo>
                  <a:lnTo>
                    <a:pt x="0" y="1802"/>
                  </a:lnTo>
                  <a:lnTo>
                    <a:pt x="0" y="161"/>
                  </a:lnTo>
                  <a:lnTo>
                    <a:pt x="3" y="127"/>
                  </a:lnTo>
                  <a:lnTo>
                    <a:pt x="12" y="98"/>
                  </a:lnTo>
                  <a:lnTo>
                    <a:pt x="27" y="70"/>
                  </a:lnTo>
                  <a:lnTo>
                    <a:pt x="46" y="47"/>
                  </a:lnTo>
                  <a:lnTo>
                    <a:pt x="71" y="27"/>
                  </a:lnTo>
                  <a:lnTo>
                    <a:pt x="97" y="12"/>
                  </a:lnTo>
                  <a:lnTo>
                    <a:pt x="128" y="2"/>
                  </a:lnTo>
                  <a:lnTo>
                    <a:pt x="1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14AAF21F-B0AE-BA4D-BE7D-84B2F5428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-434975" y="2381251"/>
              <a:ext cx="80963" cy="147638"/>
            </a:xfrm>
            <a:custGeom>
              <a:avLst/>
              <a:gdLst>
                <a:gd name="T0" fmla="*/ 221 w 352"/>
                <a:gd name="T1" fmla="*/ 0 h 654"/>
                <a:gd name="T2" fmla="*/ 255 w 352"/>
                <a:gd name="T3" fmla="*/ 77 h 654"/>
                <a:gd name="T4" fmla="*/ 308 w 352"/>
                <a:gd name="T5" fmla="*/ 93 h 654"/>
                <a:gd name="T6" fmla="*/ 311 w 352"/>
                <a:gd name="T7" fmla="*/ 190 h 654"/>
                <a:gd name="T8" fmla="*/ 287 w 352"/>
                <a:gd name="T9" fmla="*/ 178 h 654"/>
                <a:gd name="T10" fmla="*/ 252 w 352"/>
                <a:gd name="T11" fmla="*/ 166 h 654"/>
                <a:gd name="T12" fmla="*/ 201 w 352"/>
                <a:gd name="T13" fmla="*/ 160 h 654"/>
                <a:gd name="T14" fmla="*/ 160 w 352"/>
                <a:gd name="T15" fmla="*/ 167 h 654"/>
                <a:gd name="T16" fmla="*/ 137 w 352"/>
                <a:gd name="T17" fmla="*/ 181 h 654"/>
                <a:gd name="T18" fmla="*/ 130 w 352"/>
                <a:gd name="T19" fmla="*/ 201 h 654"/>
                <a:gd name="T20" fmla="*/ 138 w 352"/>
                <a:gd name="T21" fmla="*/ 222 h 654"/>
                <a:gd name="T22" fmla="*/ 162 w 352"/>
                <a:gd name="T23" fmla="*/ 240 h 654"/>
                <a:gd name="T24" fmla="*/ 203 w 352"/>
                <a:gd name="T25" fmla="*/ 259 h 654"/>
                <a:gd name="T26" fmla="*/ 266 w 352"/>
                <a:gd name="T27" fmla="*/ 285 h 654"/>
                <a:gd name="T28" fmla="*/ 319 w 352"/>
                <a:gd name="T29" fmla="*/ 321 h 654"/>
                <a:gd name="T30" fmla="*/ 348 w 352"/>
                <a:gd name="T31" fmla="*/ 363 h 654"/>
                <a:gd name="T32" fmla="*/ 351 w 352"/>
                <a:gd name="T33" fmla="*/ 413 h 654"/>
                <a:gd name="T34" fmla="*/ 342 w 352"/>
                <a:gd name="T35" fmla="*/ 463 h 654"/>
                <a:gd name="T36" fmla="*/ 315 w 352"/>
                <a:gd name="T37" fmla="*/ 507 h 654"/>
                <a:gd name="T38" fmla="*/ 271 w 352"/>
                <a:gd name="T39" fmla="*/ 541 h 654"/>
                <a:gd name="T40" fmla="*/ 211 w 352"/>
                <a:gd name="T41" fmla="*/ 563 h 654"/>
                <a:gd name="T42" fmla="*/ 130 w 352"/>
                <a:gd name="T43" fmla="*/ 654 h 654"/>
                <a:gd name="T44" fmla="*/ 101 w 352"/>
                <a:gd name="T45" fmla="*/ 572 h 654"/>
                <a:gd name="T46" fmla="*/ 44 w 352"/>
                <a:gd name="T47" fmla="*/ 562 h 654"/>
                <a:gd name="T48" fmla="*/ 0 w 352"/>
                <a:gd name="T49" fmla="*/ 543 h 654"/>
                <a:gd name="T50" fmla="*/ 40 w 352"/>
                <a:gd name="T51" fmla="*/ 459 h 654"/>
                <a:gd name="T52" fmla="*/ 92 w 352"/>
                <a:gd name="T53" fmla="*/ 475 h 654"/>
                <a:gd name="T54" fmla="*/ 150 w 352"/>
                <a:gd name="T55" fmla="*/ 482 h 654"/>
                <a:gd name="T56" fmla="*/ 193 w 352"/>
                <a:gd name="T57" fmla="*/ 477 h 654"/>
                <a:gd name="T58" fmla="*/ 221 w 352"/>
                <a:gd name="T59" fmla="*/ 459 h 654"/>
                <a:gd name="T60" fmla="*/ 231 w 352"/>
                <a:gd name="T61" fmla="*/ 433 h 654"/>
                <a:gd name="T62" fmla="*/ 223 w 352"/>
                <a:gd name="T63" fmla="*/ 405 h 654"/>
                <a:gd name="T64" fmla="*/ 198 w 352"/>
                <a:gd name="T65" fmla="*/ 383 h 654"/>
                <a:gd name="T66" fmla="*/ 150 w 352"/>
                <a:gd name="T67" fmla="*/ 362 h 654"/>
                <a:gd name="T68" fmla="*/ 101 w 352"/>
                <a:gd name="T69" fmla="*/ 345 h 654"/>
                <a:gd name="T70" fmla="*/ 59 w 352"/>
                <a:gd name="T71" fmla="*/ 321 h 654"/>
                <a:gd name="T72" fmla="*/ 29 w 352"/>
                <a:gd name="T73" fmla="*/ 289 h 654"/>
                <a:gd name="T74" fmla="*/ 12 w 352"/>
                <a:gd name="T75" fmla="*/ 247 h 654"/>
                <a:gd name="T76" fmla="*/ 14 w 352"/>
                <a:gd name="T77" fmla="*/ 192 h 654"/>
                <a:gd name="T78" fmla="*/ 37 w 352"/>
                <a:gd name="T79" fmla="*/ 143 h 654"/>
                <a:gd name="T80" fmla="*/ 80 w 352"/>
                <a:gd name="T81" fmla="*/ 104 h 654"/>
                <a:gd name="T82" fmla="*/ 140 w 352"/>
                <a:gd name="T83" fmla="*/ 79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2" h="654">
                  <a:moveTo>
                    <a:pt x="140" y="0"/>
                  </a:moveTo>
                  <a:lnTo>
                    <a:pt x="221" y="0"/>
                  </a:lnTo>
                  <a:lnTo>
                    <a:pt x="221" y="69"/>
                  </a:lnTo>
                  <a:lnTo>
                    <a:pt x="255" y="77"/>
                  </a:lnTo>
                  <a:lnTo>
                    <a:pt x="284" y="85"/>
                  </a:lnTo>
                  <a:lnTo>
                    <a:pt x="308" y="93"/>
                  </a:lnTo>
                  <a:lnTo>
                    <a:pt x="331" y="99"/>
                  </a:lnTo>
                  <a:lnTo>
                    <a:pt x="311" y="190"/>
                  </a:lnTo>
                  <a:lnTo>
                    <a:pt x="300" y="185"/>
                  </a:lnTo>
                  <a:lnTo>
                    <a:pt x="287" y="178"/>
                  </a:lnTo>
                  <a:lnTo>
                    <a:pt x="271" y="171"/>
                  </a:lnTo>
                  <a:lnTo>
                    <a:pt x="252" y="166"/>
                  </a:lnTo>
                  <a:lnTo>
                    <a:pt x="229" y="162"/>
                  </a:lnTo>
                  <a:lnTo>
                    <a:pt x="201" y="160"/>
                  </a:lnTo>
                  <a:lnTo>
                    <a:pt x="178" y="162"/>
                  </a:lnTo>
                  <a:lnTo>
                    <a:pt x="160" y="167"/>
                  </a:lnTo>
                  <a:lnTo>
                    <a:pt x="147" y="174"/>
                  </a:lnTo>
                  <a:lnTo>
                    <a:pt x="137" y="181"/>
                  </a:lnTo>
                  <a:lnTo>
                    <a:pt x="133" y="190"/>
                  </a:lnTo>
                  <a:lnTo>
                    <a:pt x="130" y="201"/>
                  </a:lnTo>
                  <a:lnTo>
                    <a:pt x="133" y="212"/>
                  </a:lnTo>
                  <a:lnTo>
                    <a:pt x="138" y="222"/>
                  </a:lnTo>
                  <a:lnTo>
                    <a:pt x="148" y="231"/>
                  </a:lnTo>
                  <a:lnTo>
                    <a:pt x="162" y="240"/>
                  </a:lnTo>
                  <a:lnTo>
                    <a:pt x="180" y="249"/>
                  </a:lnTo>
                  <a:lnTo>
                    <a:pt x="203" y="259"/>
                  </a:lnTo>
                  <a:lnTo>
                    <a:pt x="231" y="271"/>
                  </a:lnTo>
                  <a:lnTo>
                    <a:pt x="266" y="285"/>
                  </a:lnTo>
                  <a:lnTo>
                    <a:pt x="296" y="302"/>
                  </a:lnTo>
                  <a:lnTo>
                    <a:pt x="319" y="321"/>
                  </a:lnTo>
                  <a:lnTo>
                    <a:pt x="337" y="341"/>
                  </a:lnTo>
                  <a:lnTo>
                    <a:pt x="348" y="363"/>
                  </a:lnTo>
                  <a:lnTo>
                    <a:pt x="352" y="387"/>
                  </a:lnTo>
                  <a:lnTo>
                    <a:pt x="351" y="413"/>
                  </a:lnTo>
                  <a:lnTo>
                    <a:pt x="349" y="438"/>
                  </a:lnTo>
                  <a:lnTo>
                    <a:pt x="342" y="463"/>
                  </a:lnTo>
                  <a:lnTo>
                    <a:pt x="330" y="486"/>
                  </a:lnTo>
                  <a:lnTo>
                    <a:pt x="315" y="507"/>
                  </a:lnTo>
                  <a:lnTo>
                    <a:pt x="295" y="526"/>
                  </a:lnTo>
                  <a:lnTo>
                    <a:pt x="271" y="541"/>
                  </a:lnTo>
                  <a:lnTo>
                    <a:pt x="243" y="554"/>
                  </a:lnTo>
                  <a:lnTo>
                    <a:pt x="211" y="563"/>
                  </a:lnTo>
                  <a:lnTo>
                    <a:pt x="211" y="654"/>
                  </a:lnTo>
                  <a:lnTo>
                    <a:pt x="130" y="654"/>
                  </a:lnTo>
                  <a:lnTo>
                    <a:pt x="130" y="573"/>
                  </a:lnTo>
                  <a:lnTo>
                    <a:pt x="101" y="572"/>
                  </a:lnTo>
                  <a:lnTo>
                    <a:pt x="72" y="569"/>
                  </a:lnTo>
                  <a:lnTo>
                    <a:pt x="44" y="562"/>
                  </a:lnTo>
                  <a:lnTo>
                    <a:pt x="20" y="554"/>
                  </a:lnTo>
                  <a:lnTo>
                    <a:pt x="0" y="543"/>
                  </a:lnTo>
                  <a:lnTo>
                    <a:pt x="20" y="453"/>
                  </a:lnTo>
                  <a:lnTo>
                    <a:pt x="40" y="459"/>
                  </a:lnTo>
                  <a:lnTo>
                    <a:pt x="64" y="468"/>
                  </a:lnTo>
                  <a:lnTo>
                    <a:pt x="92" y="475"/>
                  </a:lnTo>
                  <a:lnTo>
                    <a:pt x="121" y="480"/>
                  </a:lnTo>
                  <a:lnTo>
                    <a:pt x="150" y="482"/>
                  </a:lnTo>
                  <a:lnTo>
                    <a:pt x="173" y="481"/>
                  </a:lnTo>
                  <a:lnTo>
                    <a:pt x="193" y="477"/>
                  </a:lnTo>
                  <a:lnTo>
                    <a:pt x="210" y="469"/>
                  </a:lnTo>
                  <a:lnTo>
                    <a:pt x="221" y="459"/>
                  </a:lnTo>
                  <a:lnTo>
                    <a:pt x="229" y="447"/>
                  </a:lnTo>
                  <a:lnTo>
                    <a:pt x="231" y="433"/>
                  </a:lnTo>
                  <a:lnTo>
                    <a:pt x="230" y="418"/>
                  </a:lnTo>
                  <a:lnTo>
                    <a:pt x="223" y="405"/>
                  </a:lnTo>
                  <a:lnTo>
                    <a:pt x="213" y="394"/>
                  </a:lnTo>
                  <a:lnTo>
                    <a:pt x="198" y="383"/>
                  </a:lnTo>
                  <a:lnTo>
                    <a:pt x="178" y="372"/>
                  </a:lnTo>
                  <a:lnTo>
                    <a:pt x="150" y="362"/>
                  </a:lnTo>
                  <a:lnTo>
                    <a:pt x="125" y="354"/>
                  </a:lnTo>
                  <a:lnTo>
                    <a:pt x="101" y="345"/>
                  </a:lnTo>
                  <a:lnTo>
                    <a:pt x="79" y="334"/>
                  </a:lnTo>
                  <a:lnTo>
                    <a:pt x="59" y="321"/>
                  </a:lnTo>
                  <a:lnTo>
                    <a:pt x="42" y="306"/>
                  </a:lnTo>
                  <a:lnTo>
                    <a:pt x="29" y="289"/>
                  </a:lnTo>
                  <a:lnTo>
                    <a:pt x="19" y="269"/>
                  </a:lnTo>
                  <a:lnTo>
                    <a:pt x="12" y="247"/>
                  </a:lnTo>
                  <a:lnTo>
                    <a:pt x="10" y="221"/>
                  </a:lnTo>
                  <a:lnTo>
                    <a:pt x="14" y="192"/>
                  </a:lnTo>
                  <a:lnTo>
                    <a:pt x="22" y="166"/>
                  </a:lnTo>
                  <a:lnTo>
                    <a:pt x="37" y="143"/>
                  </a:lnTo>
                  <a:lnTo>
                    <a:pt x="55" y="121"/>
                  </a:lnTo>
                  <a:lnTo>
                    <a:pt x="80" y="104"/>
                  </a:lnTo>
                  <a:lnTo>
                    <a:pt x="108" y="90"/>
                  </a:lnTo>
                  <a:lnTo>
                    <a:pt x="140" y="79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E5F8116B-3877-9346-819C-083742856E08}"/>
                </a:ext>
              </a:extLst>
            </p:cNvPr>
            <p:cNvSpPr>
              <a:spLocks/>
            </p:cNvSpPr>
            <p:nvPr/>
          </p:nvSpPr>
          <p:spPr bwMode="auto">
            <a:xfrm>
              <a:off x="-311150" y="2381251"/>
              <a:ext cx="80963" cy="147638"/>
            </a:xfrm>
            <a:custGeom>
              <a:avLst/>
              <a:gdLst>
                <a:gd name="T0" fmla="*/ 221 w 356"/>
                <a:gd name="T1" fmla="*/ 0 h 654"/>
                <a:gd name="T2" fmla="*/ 255 w 356"/>
                <a:gd name="T3" fmla="*/ 77 h 654"/>
                <a:gd name="T4" fmla="*/ 308 w 356"/>
                <a:gd name="T5" fmla="*/ 93 h 654"/>
                <a:gd name="T6" fmla="*/ 311 w 356"/>
                <a:gd name="T7" fmla="*/ 190 h 654"/>
                <a:gd name="T8" fmla="*/ 287 w 356"/>
                <a:gd name="T9" fmla="*/ 178 h 654"/>
                <a:gd name="T10" fmla="*/ 252 w 356"/>
                <a:gd name="T11" fmla="*/ 166 h 654"/>
                <a:gd name="T12" fmla="*/ 201 w 356"/>
                <a:gd name="T13" fmla="*/ 160 h 654"/>
                <a:gd name="T14" fmla="*/ 160 w 356"/>
                <a:gd name="T15" fmla="*/ 167 h 654"/>
                <a:gd name="T16" fmla="*/ 138 w 356"/>
                <a:gd name="T17" fmla="*/ 181 h 654"/>
                <a:gd name="T18" fmla="*/ 130 w 356"/>
                <a:gd name="T19" fmla="*/ 201 h 654"/>
                <a:gd name="T20" fmla="*/ 138 w 356"/>
                <a:gd name="T21" fmla="*/ 222 h 654"/>
                <a:gd name="T22" fmla="*/ 162 w 356"/>
                <a:gd name="T23" fmla="*/ 240 h 654"/>
                <a:gd name="T24" fmla="*/ 203 w 356"/>
                <a:gd name="T25" fmla="*/ 259 h 654"/>
                <a:gd name="T26" fmla="*/ 266 w 356"/>
                <a:gd name="T27" fmla="*/ 283 h 654"/>
                <a:gd name="T28" fmla="*/ 319 w 356"/>
                <a:gd name="T29" fmla="*/ 313 h 654"/>
                <a:gd name="T30" fmla="*/ 349 w 356"/>
                <a:gd name="T31" fmla="*/ 350 h 654"/>
                <a:gd name="T32" fmla="*/ 356 w 356"/>
                <a:gd name="T33" fmla="*/ 391 h 654"/>
                <a:gd name="T34" fmla="*/ 349 w 356"/>
                <a:gd name="T35" fmla="*/ 438 h 654"/>
                <a:gd name="T36" fmla="*/ 331 w 356"/>
                <a:gd name="T37" fmla="*/ 486 h 654"/>
                <a:gd name="T38" fmla="*/ 295 w 356"/>
                <a:gd name="T39" fmla="*/ 526 h 654"/>
                <a:gd name="T40" fmla="*/ 243 w 356"/>
                <a:gd name="T41" fmla="*/ 554 h 654"/>
                <a:gd name="T42" fmla="*/ 211 w 356"/>
                <a:gd name="T43" fmla="*/ 654 h 654"/>
                <a:gd name="T44" fmla="*/ 130 w 356"/>
                <a:gd name="T45" fmla="*/ 573 h 654"/>
                <a:gd name="T46" fmla="*/ 72 w 356"/>
                <a:gd name="T47" fmla="*/ 569 h 654"/>
                <a:gd name="T48" fmla="*/ 20 w 356"/>
                <a:gd name="T49" fmla="*/ 554 h 654"/>
                <a:gd name="T50" fmla="*/ 20 w 356"/>
                <a:gd name="T51" fmla="*/ 453 h 654"/>
                <a:gd name="T52" fmla="*/ 65 w 356"/>
                <a:gd name="T53" fmla="*/ 468 h 654"/>
                <a:gd name="T54" fmla="*/ 120 w 356"/>
                <a:gd name="T55" fmla="*/ 480 h 654"/>
                <a:gd name="T56" fmla="*/ 174 w 356"/>
                <a:gd name="T57" fmla="*/ 481 h 654"/>
                <a:gd name="T58" fmla="*/ 210 w 356"/>
                <a:gd name="T59" fmla="*/ 469 h 654"/>
                <a:gd name="T60" fmla="*/ 228 w 356"/>
                <a:gd name="T61" fmla="*/ 447 h 654"/>
                <a:gd name="T62" fmla="*/ 229 w 356"/>
                <a:gd name="T63" fmla="*/ 418 h 654"/>
                <a:gd name="T64" fmla="*/ 213 w 356"/>
                <a:gd name="T65" fmla="*/ 394 h 654"/>
                <a:gd name="T66" fmla="*/ 178 w 356"/>
                <a:gd name="T67" fmla="*/ 372 h 654"/>
                <a:gd name="T68" fmla="*/ 125 w 356"/>
                <a:gd name="T69" fmla="*/ 354 h 654"/>
                <a:gd name="T70" fmla="*/ 78 w 356"/>
                <a:gd name="T71" fmla="*/ 334 h 654"/>
                <a:gd name="T72" fmla="*/ 42 w 356"/>
                <a:gd name="T73" fmla="*/ 306 h 654"/>
                <a:gd name="T74" fmla="*/ 19 w 356"/>
                <a:gd name="T75" fmla="*/ 269 h 654"/>
                <a:gd name="T76" fmla="*/ 10 w 356"/>
                <a:gd name="T77" fmla="*/ 221 h 654"/>
                <a:gd name="T78" fmla="*/ 22 w 356"/>
                <a:gd name="T79" fmla="*/ 166 h 654"/>
                <a:gd name="T80" fmla="*/ 55 w 356"/>
                <a:gd name="T81" fmla="*/ 121 h 654"/>
                <a:gd name="T82" fmla="*/ 108 w 356"/>
                <a:gd name="T83" fmla="*/ 90 h 654"/>
                <a:gd name="T84" fmla="*/ 140 w 356"/>
                <a:gd name="T85" fmla="*/ 0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6" h="654">
                  <a:moveTo>
                    <a:pt x="140" y="0"/>
                  </a:moveTo>
                  <a:lnTo>
                    <a:pt x="221" y="0"/>
                  </a:lnTo>
                  <a:lnTo>
                    <a:pt x="221" y="69"/>
                  </a:lnTo>
                  <a:lnTo>
                    <a:pt x="255" y="77"/>
                  </a:lnTo>
                  <a:lnTo>
                    <a:pt x="284" y="85"/>
                  </a:lnTo>
                  <a:lnTo>
                    <a:pt x="308" y="93"/>
                  </a:lnTo>
                  <a:lnTo>
                    <a:pt x="331" y="99"/>
                  </a:lnTo>
                  <a:lnTo>
                    <a:pt x="311" y="190"/>
                  </a:lnTo>
                  <a:lnTo>
                    <a:pt x="300" y="185"/>
                  </a:lnTo>
                  <a:lnTo>
                    <a:pt x="287" y="178"/>
                  </a:lnTo>
                  <a:lnTo>
                    <a:pt x="271" y="171"/>
                  </a:lnTo>
                  <a:lnTo>
                    <a:pt x="252" y="166"/>
                  </a:lnTo>
                  <a:lnTo>
                    <a:pt x="228" y="162"/>
                  </a:lnTo>
                  <a:lnTo>
                    <a:pt x="201" y="160"/>
                  </a:lnTo>
                  <a:lnTo>
                    <a:pt x="179" y="162"/>
                  </a:lnTo>
                  <a:lnTo>
                    <a:pt x="160" y="167"/>
                  </a:lnTo>
                  <a:lnTo>
                    <a:pt x="147" y="174"/>
                  </a:lnTo>
                  <a:lnTo>
                    <a:pt x="138" y="181"/>
                  </a:lnTo>
                  <a:lnTo>
                    <a:pt x="132" y="190"/>
                  </a:lnTo>
                  <a:lnTo>
                    <a:pt x="130" y="201"/>
                  </a:lnTo>
                  <a:lnTo>
                    <a:pt x="132" y="212"/>
                  </a:lnTo>
                  <a:lnTo>
                    <a:pt x="138" y="222"/>
                  </a:lnTo>
                  <a:lnTo>
                    <a:pt x="148" y="231"/>
                  </a:lnTo>
                  <a:lnTo>
                    <a:pt x="162" y="240"/>
                  </a:lnTo>
                  <a:lnTo>
                    <a:pt x="180" y="249"/>
                  </a:lnTo>
                  <a:lnTo>
                    <a:pt x="203" y="259"/>
                  </a:lnTo>
                  <a:lnTo>
                    <a:pt x="231" y="271"/>
                  </a:lnTo>
                  <a:lnTo>
                    <a:pt x="266" y="283"/>
                  </a:lnTo>
                  <a:lnTo>
                    <a:pt x="295" y="298"/>
                  </a:lnTo>
                  <a:lnTo>
                    <a:pt x="319" y="313"/>
                  </a:lnTo>
                  <a:lnTo>
                    <a:pt x="336" y="331"/>
                  </a:lnTo>
                  <a:lnTo>
                    <a:pt x="349" y="350"/>
                  </a:lnTo>
                  <a:lnTo>
                    <a:pt x="355" y="370"/>
                  </a:lnTo>
                  <a:lnTo>
                    <a:pt x="356" y="391"/>
                  </a:lnTo>
                  <a:lnTo>
                    <a:pt x="351" y="413"/>
                  </a:lnTo>
                  <a:lnTo>
                    <a:pt x="349" y="438"/>
                  </a:lnTo>
                  <a:lnTo>
                    <a:pt x="342" y="463"/>
                  </a:lnTo>
                  <a:lnTo>
                    <a:pt x="331" y="486"/>
                  </a:lnTo>
                  <a:lnTo>
                    <a:pt x="314" y="507"/>
                  </a:lnTo>
                  <a:lnTo>
                    <a:pt x="295" y="526"/>
                  </a:lnTo>
                  <a:lnTo>
                    <a:pt x="271" y="541"/>
                  </a:lnTo>
                  <a:lnTo>
                    <a:pt x="243" y="554"/>
                  </a:lnTo>
                  <a:lnTo>
                    <a:pt x="211" y="563"/>
                  </a:lnTo>
                  <a:lnTo>
                    <a:pt x="211" y="654"/>
                  </a:lnTo>
                  <a:lnTo>
                    <a:pt x="130" y="654"/>
                  </a:lnTo>
                  <a:lnTo>
                    <a:pt x="130" y="573"/>
                  </a:lnTo>
                  <a:lnTo>
                    <a:pt x="100" y="572"/>
                  </a:lnTo>
                  <a:lnTo>
                    <a:pt x="72" y="569"/>
                  </a:lnTo>
                  <a:lnTo>
                    <a:pt x="44" y="562"/>
                  </a:lnTo>
                  <a:lnTo>
                    <a:pt x="20" y="554"/>
                  </a:lnTo>
                  <a:lnTo>
                    <a:pt x="0" y="543"/>
                  </a:lnTo>
                  <a:lnTo>
                    <a:pt x="20" y="453"/>
                  </a:lnTo>
                  <a:lnTo>
                    <a:pt x="41" y="459"/>
                  </a:lnTo>
                  <a:lnTo>
                    <a:pt x="65" y="468"/>
                  </a:lnTo>
                  <a:lnTo>
                    <a:pt x="92" y="475"/>
                  </a:lnTo>
                  <a:lnTo>
                    <a:pt x="120" y="480"/>
                  </a:lnTo>
                  <a:lnTo>
                    <a:pt x="151" y="482"/>
                  </a:lnTo>
                  <a:lnTo>
                    <a:pt x="174" y="481"/>
                  </a:lnTo>
                  <a:lnTo>
                    <a:pt x="194" y="477"/>
                  </a:lnTo>
                  <a:lnTo>
                    <a:pt x="210" y="469"/>
                  </a:lnTo>
                  <a:lnTo>
                    <a:pt x="222" y="459"/>
                  </a:lnTo>
                  <a:lnTo>
                    <a:pt x="228" y="447"/>
                  </a:lnTo>
                  <a:lnTo>
                    <a:pt x="231" y="433"/>
                  </a:lnTo>
                  <a:lnTo>
                    <a:pt x="229" y="418"/>
                  </a:lnTo>
                  <a:lnTo>
                    <a:pt x="224" y="405"/>
                  </a:lnTo>
                  <a:lnTo>
                    <a:pt x="213" y="394"/>
                  </a:lnTo>
                  <a:lnTo>
                    <a:pt x="199" y="383"/>
                  </a:lnTo>
                  <a:lnTo>
                    <a:pt x="178" y="372"/>
                  </a:lnTo>
                  <a:lnTo>
                    <a:pt x="151" y="362"/>
                  </a:lnTo>
                  <a:lnTo>
                    <a:pt x="125" y="354"/>
                  </a:lnTo>
                  <a:lnTo>
                    <a:pt x="100" y="345"/>
                  </a:lnTo>
                  <a:lnTo>
                    <a:pt x="78" y="334"/>
                  </a:lnTo>
                  <a:lnTo>
                    <a:pt x="58" y="321"/>
                  </a:lnTo>
                  <a:lnTo>
                    <a:pt x="42" y="306"/>
                  </a:lnTo>
                  <a:lnTo>
                    <a:pt x="29" y="289"/>
                  </a:lnTo>
                  <a:lnTo>
                    <a:pt x="19" y="269"/>
                  </a:lnTo>
                  <a:lnTo>
                    <a:pt x="12" y="247"/>
                  </a:lnTo>
                  <a:lnTo>
                    <a:pt x="10" y="221"/>
                  </a:lnTo>
                  <a:lnTo>
                    <a:pt x="13" y="192"/>
                  </a:lnTo>
                  <a:lnTo>
                    <a:pt x="22" y="166"/>
                  </a:lnTo>
                  <a:lnTo>
                    <a:pt x="36" y="143"/>
                  </a:lnTo>
                  <a:lnTo>
                    <a:pt x="55" y="121"/>
                  </a:lnTo>
                  <a:lnTo>
                    <a:pt x="79" y="104"/>
                  </a:lnTo>
                  <a:lnTo>
                    <a:pt x="108" y="90"/>
                  </a:lnTo>
                  <a:lnTo>
                    <a:pt x="140" y="79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838D83F3-0081-8445-B182-435AC4BB0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5738" y="2381251"/>
              <a:ext cx="79375" cy="147638"/>
            </a:xfrm>
            <a:custGeom>
              <a:avLst/>
              <a:gdLst>
                <a:gd name="T0" fmla="*/ 221 w 353"/>
                <a:gd name="T1" fmla="*/ 0 h 654"/>
                <a:gd name="T2" fmla="*/ 256 w 353"/>
                <a:gd name="T3" fmla="*/ 77 h 654"/>
                <a:gd name="T4" fmla="*/ 308 w 353"/>
                <a:gd name="T5" fmla="*/ 93 h 654"/>
                <a:gd name="T6" fmla="*/ 311 w 353"/>
                <a:gd name="T7" fmla="*/ 190 h 654"/>
                <a:gd name="T8" fmla="*/ 288 w 353"/>
                <a:gd name="T9" fmla="*/ 178 h 654"/>
                <a:gd name="T10" fmla="*/ 252 w 353"/>
                <a:gd name="T11" fmla="*/ 166 h 654"/>
                <a:gd name="T12" fmla="*/ 200 w 353"/>
                <a:gd name="T13" fmla="*/ 160 h 654"/>
                <a:gd name="T14" fmla="*/ 161 w 353"/>
                <a:gd name="T15" fmla="*/ 167 h 654"/>
                <a:gd name="T16" fmla="*/ 137 w 353"/>
                <a:gd name="T17" fmla="*/ 181 h 654"/>
                <a:gd name="T18" fmla="*/ 131 w 353"/>
                <a:gd name="T19" fmla="*/ 201 h 654"/>
                <a:gd name="T20" fmla="*/ 139 w 353"/>
                <a:gd name="T21" fmla="*/ 222 h 654"/>
                <a:gd name="T22" fmla="*/ 162 w 353"/>
                <a:gd name="T23" fmla="*/ 240 h 654"/>
                <a:gd name="T24" fmla="*/ 204 w 353"/>
                <a:gd name="T25" fmla="*/ 259 h 654"/>
                <a:gd name="T26" fmla="*/ 267 w 353"/>
                <a:gd name="T27" fmla="*/ 285 h 654"/>
                <a:gd name="T28" fmla="*/ 320 w 353"/>
                <a:gd name="T29" fmla="*/ 321 h 654"/>
                <a:gd name="T30" fmla="*/ 348 w 353"/>
                <a:gd name="T31" fmla="*/ 363 h 654"/>
                <a:gd name="T32" fmla="*/ 352 w 353"/>
                <a:gd name="T33" fmla="*/ 413 h 654"/>
                <a:gd name="T34" fmla="*/ 343 w 353"/>
                <a:gd name="T35" fmla="*/ 463 h 654"/>
                <a:gd name="T36" fmla="*/ 315 w 353"/>
                <a:gd name="T37" fmla="*/ 507 h 654"/>
                <a:gd name="T38" fmla="*/ 271 w 353"/>
                <a:gd name="T39" fmla="*/ 541 h 654"/>
                <a:gd name="T40" fmla="*/ 210 w 353"/>
                <a:gd name="T41" fmla="*/ 563 h 654"/>
                <a:gd name="T42" fmla="*/ 131 w 353"/>
                <a:gd name="T43" fmla="*/ 654 h 654"/>
                <a:gd name="T44" fmla="*/ 101 w 353"/>
                <a:gd name="T45" fmla="*/ 572 h 654"/>
                <a:gd name="T46" fmla="*/ 45 w 353"/>
                <a:gd name="T47" fmla="*/ 562 h 654"/>
                <a:gd name="T48" fmla="*/ 0 w 353"/>
                <a:gd name="T49" fmla="*/ 543 h 654"/>
                <a:gd name="T50" fmla="*/ 40 w 353"/>
                <a:gd name="T51" fmla="*/ 459 h 654"/>
                <a:gd name="T52" fmla="*/ 92 w 353"/>
                <a:gd name="T53" fmla="*/ 475 h 654"/>
                <a:gd name="T54" fmla="*/ 151 w 353"/>
                <a:gd name="T55" fmla="*/ 482 h 654"/>
                <a:gd name="T56" fmla="*/ 194 w 353"/>
                <a:gd name="T57" fmla="*/ 477 h 654"/>
                <a:gd name="T58" fmla="*/ 221 w 353"/>
                <a:gd name="T59" fmla="*/ 459 h 654"/>
                <a:gd name="T60" fmla="*/ 231 w 353"/>
                <a:gd name="T61" fmla="*/ 433 h 654"/>
                <a:gd name="T62" fmla="*/ 224 w 353"/>
                <a:gd name="T63" fmla="*/ 405 h 654"/>
                <a:gd name="T64" fmla="*/ 198 w 353"/>
                <a:gd name="T65" fmla="*/ 383 h 654"/>
                <a:gd name="T66" fmla="*/ 151 w 353"/>
                <a:gd name="T67" fmla="*/ 362 h 654"/>
                <a:gd name="T68" fmla="*/ 101 w 353"/>
                <a:gd name="T69" fmla="*/ 345 h 654"/>
                <a:gd name="T70" fmla="*/ 59 w 353"/>
                <a:gd name="T71" fmla="*/ 321 h 654"/>
                <a:gd name="T72" fmla="*/ 28 w 353"/>
                <a:gd name="T73" fmla="*/ 289 h 654"/>
                <a:gd name="T74" fmla="*/ 13 w 353"/>
                <a:gd name="T75" fmla="*/ 247 h 654"/>
                <a:gd name="T76" fmla="*/ 13 w 353"/>
                <a:gd name="T77" fmla="*/ 192 h 654"/>
                <a:gd name="T78" fmla="*/ 36 w 353"/>
                <a:gd name="T79" fmla="*/ 143 h 654"/>
                <a:gd name="T80" fmla="*/ 80 w 353"/>
                <a:gd name="T81" fmla="*/ 104 h 654"/>
                <a:gd name="T82" fmla="*/ 141 w 353"/>
                <a:gd name="T83" fmla="*/ 79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3" h="654">
                  <a:moveTo>
                    <a:pt x="141" y="0"/>
                  </a:moveTo>
                  <a:lnTo>
                    <a:pt x="221" y="0"/>
                  </a:lnTo>
                  <a:lnTo>
                    <a:pt x="221" y="69"/>
                  </a:lnTo>
                  <a:lnTo>
                    <a:pt x="256" y="77"/>
                  </a:lnTo>
                  <a:lnTo>
                    <a:pt x="283" y="85"/>
                  </a:lnTo>
                  <a:lnTo>
                    <a:pt x="308" y="93"/>
                  </a:lnTo>
                  <a:lnTo>
                    <a:pt x="332" y="99"/>
                  </a:lnTo>
                  <a:lnTo>
                    <a:pt x="311" y="190"/>
                  </a:lnTo>
                  <a:lnTo>
                    <a:pt x="301" y="185"/>
                  </a:lnTo>
                  <a:lnTo>
                    <a:pt x="288" y="178"/>
                  </a:lnTo>
                  <a:lnTo>
                    <a:pt x="271" y="171"/>
                  </a:lnTo>
                  <a:lnTo>
                    <a:pt x="252" y="166"/>
                  </a:lnTo>
                  <a:lnTo>
                    <a:pt x="228" y="162"/>
                  </a:lnTo>
                  <a:lnTo>
                    <a:pt x="200" y="160"/>
                  </a:lnTo>
                  <a:lnTo>
                    <a:pt x="178" y="162"/>
                  </a:lnTo>
                  <a:lnTo>
                    <a:pt x="161" y="167"/>
                  </a:lnTo>
                  <a:lnTo>
                    <a:pt x="147" y="174"/>
                  </a:lnTo>
                  <a:lnTo>
                    <a:pt x="137" y="181"/>
                  </a:lnTo>
                  <a:lnTo>
                    <a:pt x="132" y="190"/>
                  </a:lnTo>
                  <a:lnTo>
                    <a:pt x="131" y="201"/>
                  </a:lnTo>
                  <a:lnTo>
                    <a:pt x="133" y="212"/>
                  </a:lnTo>
                  <a:lnTo>
                    <a:pt x="139" y="222"/>
                  </a:lnTo>
                  <a:lnTo>
                    <a:pt x="149" y="231"/>
                  </a:lnTo>
                  <a:lnTo>
                    <a:pt x="162" y="240"/>
                  </a:lnTo>
                  <a:lnTo>
                    <a:pt x="181" y="249"/>
                  </a:lnTo>
                  <a:lnTo>
                    <a:pt x="204" y="259"/>
                  </a:lnTo>
                  <a:lnTo>
                    <a:pt x="231" y="271"/>
                  </a:lnTo>
                  <a:lnTo>
                    <a:pt x="267" y="285"/>
                  </a:lnTo>
                  <a:lnTo>
                    <a:pt x="296" y="302"/>
                  </a:lnTo>
                  <a:lnTo>
                    <a:pt x="320" y="321"/>
                  </a:lnTo>
                  <a:lnTo>
                    <a:pt x="336" y="341"/>
                  </a:lnTo>
                  <a:lnTo>
                    <a:pt x="348" y="363"/>
                  </a:lnTo>
                  <a:lnTo>
                    <a:pt x="353" y="387"/>
                  </a:lnTo>
                  <a:lnTo>
                    <a:pt x="352" y="413"/>
                  </a:lnTo>
                  <a:lnTo>
                    <a:pt x="349" y="438"/>
                  </a:lnTo>
                  <a:lnTo>
                    <a:pt x="343" y="463"/>
                  </a:lnTo>
                  <a:lnTo>
                    <a:pt x="331" y="486"/>
                  </a:lnTo>
                  <a:lnTo>
                    <a:pt x="315" y="507"/>
                  </a:lnTo>
                  <a:lnTo>
                    <a:pt x="295" y="526"/>
                  </a:lnTo>
                  <a:lnTo>
                    <a:pt x="271" y="541"/>
                  </a:lnTo>
                  <a:lnTo>
                    <a:pt x="242" y="554"/>
                  </a:lnTo>
                  <a:lnTo>
                    <a:pt x="210" y="563"/>
                  </a:lnTo>
                  <a:lnTo>
                    <a:pt x="210" y="654"/>
                  </a:lnTo>
                  <a:lnTo>
                    <a:pt x="131" y="654"/>
                  </a:lnTo>
                  <a:lnTo>
                    <a:pt x="131" y="573"/>
                  </a:lnTo>
                  <a:lnTo>
                    <a:pt x="101" y="572"/>
                  </a:lnTo>
                  <a:lnTo>
                    <a:pt x="71" y="569"/>
                  </a:lnTo>
                  <a:lnTo>
                    <a:pt x="45" y="562"/>
                  </a:lnTo>
                  <a:lnTo>
                    <a:pt x="21" y="554"/>
                  </a:lnTo>
                  <a:lnTo>
                    <a:pt x="0" y="543"/>
                  </a:lnTo>
                  <a:lnTo>
                    <a:pt x="21" y="453"/>
                  </a:lnTo>
                  <a:lnTo>
                    <a:pt x="40" y="459"/>
                  </a:lnTo>
                  <a:lnTo>
                    <a:pt x="65" y="468"/>
                  </a:lnTo>
                  <a:lnTo>
                    <a:pt x="92" y="475"/>
                  </a:lnTo>
                  <a:lnTo>
                    <a:pt x="121" y="480"/>
                  </a:lnTo>
                  <a:lnTo>
                    <a:pt x="151" y="482"/>
                  </a:lnTo>
                  <a:lnTo>
                    <a:pt x="174" y="481"/>
                  </a:lnTo>
                  <a:lnTo>
                    <a:pt x="194" y="477"/>
                  </a:lnTo>
                  <a:lnTo>
                    <a:pt x="209" y="469"/>
                  </a:lnTo>
                  <a:lnTo>
                    <a:pt x="221" y="459"/>
                  </a:lnTo>
                  <a:lnTo>
                    <a:pt x="228" y="447"/>
                  </a:lnTo>
                  <a:lnTo>
                    <a:pt x="231" y="433"/>
                  </a:lnTo>
                  <a:lnTo>
                    <a:pt x="229" y="418"/>
                  </a:lnTo>
                  <a:lnTo>
                    <a:pt x="224" y="405"/>
                  </a:lnTo>
                  <a:lnTo>
                    <a:pt x="214" y="394"/>
                  </a:lnTo>
                  <a:lnTo>
                    <a:pt x="198" y="383"/>
                  </a:lnTo>
                  <a:lnTo>
                    <a:pt x="177" y="372"/>
                  </a:lnTo>
                  <a:lnTo>
                    <a:pt x="151" y="362"/>
                  </a:lnTo>
                  <a:lnTo>
                    <a:pt x="124" y="354"/>
                  </a:lnTo>
                  <a:lnTo>
                    <a:pt x="101" y="345"/>
                  </a:lnTo>
                  <a:lnTo>
                    <a:pt x="79" y="334"/>
                  </a:lnTo>
                  <a:lnTo>
                    <a:pt x="59" y="321"/>
                  </a:lnTo>
                  <a:lnTo>
                    <a:pt x="43" y="306"/>
                  </a:lnTo>
                  <a:lnTo>
                    <a:pt x="28" y="289"/>
                  </a:lnTo>
                  <a:lnTo>
                    <a:pt x="18" y="269"/>
                  </a:lnTo>
                  <a:lnTo>
                    <a:pt x="13" y="247"/>
                  </a:lnTo>
                  <a:lnTo>
                    <a:pt x="11" y="221"/>
                  </a:lnTo>
                  <a:lnTo>
                    <a:pt x="13" y="192"/>
                  </a:lnTo>
                  <a:lnTo>
                    <a:pt x="22" y="166"/>
                  </a:lnTo>
                  <a:lnTo>
                    <a:pt x="36" y="143"/>
                  </a:lnTo>
                  <a:lnTo>
                    <a:pt x="56" y="121"/>
                  </a:lnTo>
                  <a:lnTo>
                    <a:pt x="80" y="104"/>
                  </a:lnTo>
                  <a:lnTo>
                    <a:pt x="108" y="90"/>
                  </a:lnTo>
                  <a:lnTo>
                    <a:pt x="141" y="79"/>
                  </a:lnTo>
                  <a:lnTo>
                    <a:pt x="14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4" name="Inhaltsplatzhalter 4">
            <a:extLst>
              <a:ext uri="{FF2B5EF4-FFF2-40B4-BE49-F238E27FC236}">
                <a16:creationId xmlns:a16="http://schemas.microsoft.com/office/drawing/2014/main" id="{775AC2E0-025E-FB4E-8E56-8BB84881BEFB}"/>
              </a:ext>
            </a:extLst>
          </p:cNvPr>
          <p:cNvSpPr txBox="1">
            <a:spLocks/>
          </p:cNvSpPr>
          <p:nvPr/>
        </p:nvSpPr>
        <p:spPr>
          <a:xfrm>
            <a:off x="506107" y="754307"/>
            <a:ext cx="2707351" cy="21544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400" dirty="0">
                <a:latin typeface="+mj-lt"/>
              </a:rPr>
              <a:t>2020-21 Budget:  $1,000</a:t>
            </a:r>
          </a:p>
        </p:txBody>
      </p:sp>
      <p:sp>
        <p:nvSpPr>
          <p:cNvPr id="25" name="Inhaltsplatzhalter 4">
            <a:extLst>
              <a:ext uri="{FF2B5EF4-FFF2-40B4-BE49-F238E27FC236}">
                <a16:creationId xmlns:a16="http://schemas.microsoft.com/office/drawing/2014/main" id="{D8102C7E-518E-F94D-AB65-65927BD6AD5F}"/>
              </a:ext>
            </a:extLst>
          </p:cNvPr>
          <p:cNvSpPr txBox="1">
            <a:spLocks/>
          </p:cNvSpPr>
          <p:nvPr/>
        </p:nvSpPr>
        <p:spPr>
          <a:xfrm>
            <a:off x="77674" y="204807"/>
            <a:ext cx="4494326" cy="24622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1600" dirty="0">
                <a:latin typeface="+mj-lt"/>
              </a:rPr>
              <a:t>Chair: Link Jacqueline Bridgeman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1F196A1-9BB0-EB4A-AD69-D5B4A6B058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8000" y="1123311"/>
            <a:ext cx="2974333" cy="63604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888FC44-FDF3-6E4C-B8E4-637D74028E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3569" y="1759074"/>
            <a:ext cx="1192892" cy="2759556"/>
          </a:xfrm>
          <a:prstGeom prst="rect">
            <a:avLst/>
          </a:prstGeom>
        </p:spPr>
      </p:pic>
      <p:pic>
        <p:nvPicPr>
          <p:cNvPr id="1038" name="Picture 14" descr="Census 2020 - North Olympic Library System (NOLS)">
            <a:extLst>
              <a:ext uri="{FF2B5EF4-FFF2-40B4-BE49-F238E27FC236}">
                <a16:creationId xmlns:a16="http://schemas.microsoft.com/office/drawing/2014/main" id="{1C59EAFC-9388-3949-BD54-6BAA585F3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7508" y="2603760"/>
            <a:ext cx="1480416" cy="570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Knoxville Habitat for Humanity - GuideStar Profile">
            <a:extLst>
              <a:ext uri="{FF2B5EF4-FFF2-40B4-BE49-F238E27FC236}">
                <a16:creationId xmlns:a16="http://schemas.microsoft.com/office/drawing/2014/main" id="{9DCCDB4F-2966-9048-96C8-143C7C0767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1957" y="3299542"/>
            <a:ext cx="1192892" cy="399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National Voter Registration Day | State Library of North Carolina">
            <a:hlinkClick r:id="rId7"/>
            <a:extLst>
              <a:ext uri="{FF2B5EF4-FFF2-40B4-BE49-F238E27FC236}">
                <a16:creationId xmlns:a16="http://schemas.microsoft.com/office/drawing/2014/main" id="{8E8306DF-CE54-0644-BB75-D8D366D84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24862" y="1831002"/>
            <a:ext cx="1905708" cy="725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>
            <a:extLst>
              <a:ext uri="{FF2B5EF4-FFF2-40B4-BE49-F238E27FC236}">
                <a16:creationId xmlns:a16="http://schemas.microsoft.com/office/drawing/2014/main" id="{757D60BA-6B18-EA42-A21D-F71BA36723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636" b="16955"/>
          <a:stretch/>
        </p:blipFill>
        <p:spPr bwMode="auto">
          <a:xfrm>
            <a:off x="5220062" y="3779363"/>
            <a:ext cx="2682108" cy="70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542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Susan G. Komen East Tennessee - 2020 Komen Knoxville Race for the Cure">
            <a:extLst>
              <a:ext uri="{FF2B5EF4-FFF2-40B4-BE49-F238E27FC236}">
                <a16:creationId xmlns:a16="http://schemas.microsoft.com/office/drawing/2014/main" id="{9B1AA5CB-0852-FF46-8CEB-D78AE2C88C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93423" y="3224261"/>
            <a:ext cx="1163674" cy="1163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Health &amp; Human Services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604" y="1124746"/>
            <a:ext cx="8209057" cy="479822"/>
          </a:xfrm>
        </p:spPr>
        <p:txBody>
          <a:bodyPr anchor="t">
            <a:normAutofit/>
          </a:bodyPr>
          <a:lstStyle/>
          <a:p>
            <a:pPr algn="l"/>
            <a:r>
              <a:rPr lang="en-US" sz="1800" dirty="0"/>
              <a:t>Planning for 2020-21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287668" y="1400027"/>
            <a:ext cx="5558371" cy="3385822"/>
          </a:xfrm>
        </p:spPr>
        <p:txBody>
          <a:bodyPr>
            <a:noAutofit/>
          </a:bodyPr>
          <a:lstStyle/>
          <a:p>
            <a:pPr algn="l"/>
            <a:r>
              <a:rPr lang="en-US" sz="1600" dirty="0"/>
              <a:t>Alzheimer’s Tennessee Sponsor</a:t>
            </a:r>
          </a:p>
          <a:p>
            <a:pPr algn="l"/>
            <a:r>
              <a:rPr lang="en-US" sz="1600" dirty="0"/>
              <a:t>Howard Circle of Friends</a:t>
            </a:r>
          </a:p>
          <a:p>
            <a:pPr algn="l"/>
            <a:r>
              <a:rPr lang="en-US" sz="1600" dirty="0"/>
              <a:t>Childhood Obesity Program</a:t>
            </a:r>
          </a:p>
          <a:p>
            <a:pPr algn="l"/>
            <a:r>
              <a:rPr lang="en-US" sz="1600" dirty="0"/>
              <a:t>Annual Walks</a:t>
            </a:r>
          </a:p>
          <a:p>
            <a:pPr lvl="1" algn="l"/>
            <a:r>
              <a:rPr lang="en-US" sz="1400" dirty="0"/>
              <a:t>Annual Walk for Healthy Living </a:t>
            </a:r>
          </a:p>
          <a:p>
            <a:pPr lvl="1" algn="l"/>
            <a:r>
              <a:rPr lang="en-US" sz="1400" dirty="0"/>
              <a:t>Alzheimer’s Tennessee</a:t>
            </a:r>
          </a:p>
          <a:p>
            <a:pPr lvl="1" algn="l"/>
            <a:r>
              <a:rPr lang="en-US" sz="1400" dirty="0"/>
              <a:t>Susan G. Komen Race for the Cure</a:t>
            </a:r>
          </a:p>
          <a:p>
            <a:pPr algn="l"/>
            <a:r>
              <a:rPr lang="en-US" sz="1600" dirty="0"/>
              <a:t>HHS Monthly Health Awareness Presentations &amp; Calendar</a:t>
            </a:r>
          </a:p>
          <a:p>
            <a:pPr lvl="1" algn="l"/>
            <a:r>
              <a:rPr lang="en-US" sz="1600" dirty="0">
                <a:hlinkClick r:id="rId3"/>
              </a:rPr>
              <a:t>2020 Health Awareness Calendar</a:t>
            </a:r>
            <a:endParaRPr lang="en-US" sz="1600" dirty="0"/>
          </a:p>
          <a:p>
            <a:pPr algn="l"/>
            <a:r>
              <a:rPr lang="en-US" sz="1600" b="1" dirty="0">
                <a:solidFill>
                  <a:srgbClr val="00B050"/>
                </a:solidFill>
              </a:rPr>
              <a:t>L3</a:t>
            </a:r>
            <a:r>
              <a:rPr lang="en-US" sz="1600" dirty="0"/>
              <a:t>: The Links G.R.E.E.N. Initiative</a:t>
            </a:r>
          </a:p>
          <a:p>
            <a:pPr lvl="1" algn="l"/>
            <a:r>
              <a:rPr lang="en-US" sz="1400" dirty="0">
                <a:solidFill>
                  <a:srgbClr val="00B050"/>
                </a:solidFill>
              </a:rPr>
              <a:t>To educate and promote awareness around making healthy lifestyle choices for stronger communities</a:t>
            </a:r>
          </a:p>
          <a:p>
            <a:pPr lvl="1" algn="l"/>
            <a:r>
              <a:rPr lang="en-US" sz="1400" dirty="0"/>
              <a:t>South Knoxville Senior Center</a:t>
            </a:r>
          </a:p>
          <a:p>
            <a:pPr marL="0" indent="0" algn="l">
              <a:buNone/>
            </a:pPr>
            <a:endParaRPr lang="en-US" sz="1400" dirty="0"/>
          </a:p>
          <a:p>
            <a:pPr algn="l"/>
            <a:endParaRPr lang="en-US" sz="160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D66D78B-288B-2147-B4AB-56787A2E4B2F}"/>
              </a:ext>
            </a:extLst>
          </p:cNvPr>
          <p:cNvGrpSpPr/>
          <p:nvPr/>
        </p:nvGrpSpPr>
        <p:grpSpPr>
          <a:xfrm>
            <a:off x="87949" y="684757"/>
            <a:ext cx="333292" cy="300383"/>
            <a:chOff x="-609600" y="2241551"/>
            <a:chExt cx="685800" cy="811213"/>
          </a:xfrm>
          <a:solidFill>
            <a:schemeClr val="bg1"/>
          </a:solidFill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19084A63-FBF3-5C47-A4B4-CC49B4DC50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609600" y="2241551"/>
              <a:ext cx="685800" cy="811213"/>
            </a:xfrm>
            <a:custGeom>
              <a:avLst/>
              <a:gdLst>
                <a:gd name="T0" fmla="*/ 1990 w 3022"/>
                <a:gd name="T1" fmla="*/ 2892 h 3576"/>
                <a:gd name="T2" fmla="*/ 2022 w 3022"/>
                <a:gd name="T3" fmla="*/ 3134 h 3576"/>
                <a:gd name="T4" fmla="*/ 2479 w 3022"/>
                <a:gd name="T5" fmla="*/ 3123 h 3576"/>
                <a:gd name="T6" fmla="*/ 2490 w 3022"/>
                <a:gd name="T7" fmla="*/ 2875 h 3576"/>
                <a:gd name="T8" fmla="*/ 1315 w 3022"/>
                <a:gd name="T9" fmla="*/ 2840 h 3576"/>
                <a:gd name="T10" fmla="*/ 1244 w 3022"/>
                <a:gd name="T11" fmla="*/ 2911 h 3576"/>
                <a:gd name="T12" fmla="*/ 1296 w 3022"/>
                <a:gd name="T13" fmla="*/ 3140 h 3576"/>
                <a:gd name="T14" fmla="*/ 1747 w 3022"/>
                <a:gd name="T15" fmla="*/ 3108 h 3576"/>
                <a:gd name="T16" fmla="*/ 1736 w 3022"/>
                <a:gd name="T17" fmla="*/ 2860 h 3576"/>
                <a:gd name="T18" fmla="*/ 564 w 3022"/>
                <a:gd name="T19" fmla="*/ 2843 h 3576"/>
                <a:gd name="T20" fmla="*/ 512 w 3022"/>
                <a:gd name="T21" fmla="*/ 3072 h 3576"/>
                <a:gd name="T22" fmla="*/ 582 w 3022"/>
                <a:gd name="T23" fmla="*/ 3143 h 3576"/>
                <a:gd name="T24" fmla="*/ 1022 w 3022"/>
                <a:gd name="T25" fmla="*/ 3092 h 3576"/>
                <a:gd name="T26" fmla="*/ 990 w 3022"/>
                <a:gd name="T27" fmla="*/ 2850 h 3576"/>
                <a:gd name="T28" fmla="*/ 2022 w 3022"/>
                <a:gd name="T29" fmla="*/ 2305 h 3576"/>
                <a:gd name="T30" fmla="*/ 1990 w 3022"/>
                <a:gd name="T31" fmla="*/ 2548 h 3576"/>
                <a:gd name="T32" fmla="*/ 2429 w 3022"/>
                <a:gd name="T33" fmla="*/ 2599 h 3576"/>
                <a:gd name="T34" fmla="*/ 2500 w 3022"/>
                <a:gd name="T35" fmla="*/ 2528 h 3576"/>
                <a:gd name="T36" fmla="*/ 2448 w 3022"/>
                <a:gd name="T37" fmla="*/ 2299 h 3576"/>
                <a:gd name="T38" fmla="*/ 1265 w 3022"/>
                <a:gd name="T39" fmla="*/ 2317 h 3576"/>
                <a:gd name="T40" fmla="*/ 1254 w 3022"/>
                <a:gd name="T41" fmla="*/ 2565 h 3576"/>
                <a:gd name="T42" fmla="*/ 1706 w 3022"/>
                <a:gd name="T43" fmla="*/ 2597 h 3576"/>
                <a:gd name="T44" fmla="*/ 1756 w 3022"/>
                <a:gd name="T45" fmla="*/ 2367 h 3576"/>
                <a:gd name="T46" fmla="*/ 1687 w 3022"/>
                <a:gd name="T47" fmla="*/ 2297 h 3576"/>
                <a:gd name="T48" fmla="*/ 522 w 3022"/>
                <a:gd name="T49" fmla="*/ 2331 h 3576"/>
                <a:gd name="T50" fmla="*/ 533 w 3022"/>
                <a:gd name="T51" fmla="*/ 2579 h 3576"/>
                <a:gd name="T52" fmla="*/ 990 w 3022"/>
                <a:gd name="T53" fmla="*/ 2589 h 3576"/>
                <a:gd name="T54" fmla="*/ 1022 w 3022"/>
                <a:gd name="T55" fmla="*/ 2348 h 3576"/>
                <a:gd name="T56" fmla="*/ 582 w 3022"/>
                <a:gd name="T57" fmla="*/ 2297 h 3576"/>
                <a:gd name="T58" fmla="*/ 1990 w 3022"/>
                <a:gd name="T59" fmla="*/ 1814 h 3576"/>
                <a:gd name="T60" fmla="*/ 2022 w 3022"/>
                <a:gd name="T61" fmla="*/ 2055 h 3576"/>
                <a:gd name="T62" fmla="*/ 2479 w 3022"/>
                <a:gd name="T63" fmla="*/ 2044 h 3576"/>
                <a:gd name="T64" fmla="*/ 2490 w 3022"/>
                <a:gd name="T65" fmla="*/ 1797 h 3576"/>
                <a:gd name="T66" fmla="*/ 1315 w 3022"/>
                <a:gd name="T67" fmla="*/ 1763 h 3576"/>
                <a:gd name="T68" fmla="*/ 1244 w 3022"/>
                <a:gd name="T69" fmla="*/ 1833 h 3576"/>
                <a:gd name="T70" fmla="*/ 1296 w 3022"/>
                <a:gd name="T71" fmla="*/ 2062 h 3576"/>
                <a:gd name="T72" fmla="*/ 1747 w 3022"/>
                <a:gd name="T73" fmla="*/ 2031 h 3576"/>
                <a:gd name="T74" fmla="*/ 1736 w 3022"/>
                <a:gd name="T75" fmla="*/ 1783 h 3576"/>
                <a:gd name="T76" fmla="*/ 564 w 3022"/>
                <a:gd name="T77" fmla="*/ 1765 h 3576"/>
                <a:gd name="T78" fmla="*/ 512 w 3022"/>
                <a:gd name="T79" fmla="*/ 1994 h 3576"/>
                <a:gd name="T80" fmla="*/ 582 w 3022"/>
                <a:gd name="T81" fmla="*/ 2065 h 3576"/>
                <a:gd name="T82" fmla="*/ 1022 w 3022"/>
                <a:gd name="T83" fmla="*/ 2013 h 3576"/>
                <a:gd name="T84" fmla="*/ 990 w 3022"/>
                <a:gd name="T85" fmla="*/ 1772 h 3576"/>
                <a:gd name="T86" fmla="*/ 506 w 3022"/>
                <a:gd name="T87" fmla="*/ 432 h 3576"/>
                <a:gd name="T88" fmla="*/ 474 w 3022"/>
                <a:gd name="T89" fmla="*/ 1450 h 3576"/>
                <a:gd name="T90" fmla="*/ 2459 w 3022"/>
                <a:gd name="T91" fmla="*/ 1501 h 3576"/>
                <a:gd name="T92" fmla="*/ 2530 w 3022"/>
                <a:gd name="T93" fmla="*/ 1430 h 3576"/>
                <a:gd name="T94" fmla="*/ 2478 w 3022"/>
                <a:gd name="T95" fmla="*/ 425 h 3576"/>
                <a:gd name="T96" fmla="*/ 2910 w 3022"/>
                <a:gd name="T97" fmla="*/ 7 h 3576"/>
                <a:gd name="T98" fmla="*/ 3006 w 3022"/>
                <a:gd name="T99" fmla="*/ 112 h 3576"/>
                <a:gd name="T100" fmla="*/ 2994 w 3022"/>
                <a:gd name="T101" fmla="*/ 3506 h 3576"/>
                <a:gd name="T102" fmla="*/ 161 w 3022"/>
                <a:gd name="T103" fmla="*/ 3576 h 3576"/>
                <a:gd name="T104" fmla="*/ 13 w 3022"/>
                <a:gd name="T105" fmla="*/ 3475 h 3576"/>
                <a:gd name="T106" fmla="*/ 12 w 3022"/>
                <a:gd name="T107" fmla="*/ 98 h 3576"/>
                <a:gd name="T108" fmla="*/ 161 w 3022"/>
                <a:gd name="T109" fmla="*/ 0 h 3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022" h="3576">
                  <a:moveTo>
                    <a:pt x="2057" y="2840"/>
                  </a:moveTo>
                  <a:lnTo>
                    <a:pt x="2039" y="2843"/>
                  </a:lnTo>
                  <a:lnTo>
                    <a:pt x="2022" y="2850"/>
                  </a:lnTo>
                  <a:lnTo>
                    <a:pt x="2008" y="2860"/>
                  </a:lnTo>
                  <a:lnTo>
                    <a:pt x="1997" y="2875"/>
                  </a:lnTo>
                  <a:lnTo>
                    <a:pt x="1990" y="2892"/>
                  </a:lnTo>
                  <a:lnTo>
                    <a:pt x="1988" y="2911"/>
                  </a:lnTo>
                  <a:lnTo>
                    <a:pt x="1988" y="3072"/>
                  </a:lnTo>
                  <a:lnTo>
                    <a:pt x="1990" y="3092"/>
                  </a:lnTo>
                  <a:lnTo>
                    <a:pt x="1997" y="3108"/>
                  </a:lnTo>
                  <a:lnTo>
                    <a:pt x="2008" y="3123"/>
                  </a:lnTo>
                  <a:lnTo>
                    <a:pt x="2022" y="3134"/>
                  </a:lnTo>
                  <a:lnTo>
                    <a:pt x="2039" y="3140"/>
                  </a:lnTo>
                  <a:lnTo>
                    <a:pt x="2057" y="3143"/>
                  </a:lnTo>
                  <a:lnTo>
                    <a:pt x="2429" y="3143"/>
                  </a:lnTo>
                  <a:lnTo>
                    <a:pt x="2448" y="3140"/>
                  </a:lnTo>
                  <a:lnTo>
                    <a:pt x="2466" y="3134"/>
                  </a:lnTo>
                  <a:lnTo>
                    <a:pt x="2479" y="3123"/>
                  </a:lnTo>
                  <a:lnTo>
                    <a:pt x="2490" y="3108"/>
                  </a:lnTo>
                  <a:lnTo>
                    <a:pt x="2497" y="3092"/>
                  </a:lnTo>
                  <a:lnTo>
                    <a:pt x="2500" y="3072"/>
                  </a:lnTo>
                  <a:lnTo>
                    <a:pt x="2500" y="2911"/>
                  </a:lnTo>
                  <a:lnTo>
                    <a:pt x="2497" y="2892"/>
                  </a:lnTo>
                  <a:lnTo>
                    <a:pt x="2490" y="2875"/>
                  </a:lnTo>
                  <a:lnTo>
                    <a:pt x="2479" y="2860"/>
                  </a:lnTo>
                  <a:lnTo>
                    <a:pt x="2466" y="2850"/>
                  </a:lnTo>
                  <a:lnTo>
                    <a:pt x="2448" y="2843"/>
                  </a:lnTo>
                  <a:lnTo>
                    <a:pt x="2429" y="2840"/>
                  </a:lnTo>
                  <a:lnTo>
                    <a:pt x="2057" y="2840"/>
                  </a:lnTo>
                  <a:close/>
                  <a:moveTo>
                    <a:pt x="1315" y="2840"/>
                  </a:moveTo>
                  <a:lnTo>
                    <a:pt x="1296" y="2843"/>
                  </a:lnTo>
                  <a:lnTo>
                    <a:pt x="1279" y="2850"/>
                  </a:lnTo>
                  <a:lnTo>
                    <a:pt x="1265" y="2860"/>
                  </a:lnTo>
                  <a:lnTo>
                    <a:pt x="1254" y="2875"/>
                  </a:lnTo>
                  <a:lnTo>
                    <a:pt x="1248" y="2892"/>
                  </a:lnTo>
                  <a:lnTo>
                    <a:pt x="1244" y="2911"/>
                  </a:lnTo>
                  <a:lnTo>
                    <a:pt x="1244" y="3072"/>
                  </a:lnTo>
                  <a:lnTo>
                    <a:pt x="1248" y="3092"/>
                  </a:lnTo>
                  <a:lnTo>
                    <a:pt x="1254" y="3108"/>
                  </a:lnTo>
                  <a:lnTo>
                    <a:pt x="1265" y="3123"/>
                  </a:lnTo>
                  <a:lnTo>
                    <a:pt x="1279" y="3134"/>
                  </a:lnTo>
                  <a:lnTo>
                    <a:pt x="1296" y="3140"/>
                  </a:lnTo>
                  <a:lnTo>
                    <a:pt x="1315" y="3143"/>
                  </a:lnTo>
                  <a:lnTo>
                    <a:pt x="1687" y="3143"/>
                  </a:lnTo>
                  <a:lnTo>
                    <a:pt x="1706" y="3140"/>
                  </a:lnTo>
                  <a:lnTo>
                    <a:pt x="1722" y="3134"/>
                  </a:lnTo>
                  <a:lnTo>
                    <a:pt x="1736" y="3123"/>
                  </a:lnTo>
                  <a:lnTo>
                    <a:pt x="1747" y="3108"/>
                  </a:lnTo>
                  <a:lnTo>
                    <a:pt x="1754" y="3092"/>
                  </a:lnTo>
                  <a:lnTo>
                    <a:pt x="1756" y="3072"/>
                  </a:lnTo>
                  <a:lnTo>
                    <a:pt x="1756" y="2911"/>
                  </a:lnTo>
                  <a:lnTo>
                    <a:pt x="1754" y="2892"/>
                  </a:lnTo>
                  <a:lnTo>
                    <a:pt x="1747" y="2875"/>
                  </a:lnTo>
                  <a:lnTo>
                    <a:pt x="1736" y="2860"/>
                  </a:lnTo>
                  <a:lnTo>
                    <a:pt x="1722" y="2850"/>
                  </a:lnTo>
                  <a:lnTo>
                    <a:pt x="1706" y="2843"/>
                  </a:lnTo>
                  <a:lnTo>
                    <a:pt x="1687" y="2840"/>
                  </a:lnTo>
                  <a:lnTo>
                    <a:pt x="1315" y="2840"/>
                  </a:lnTo>
                  <a:close/>
                  <a:moveTo>
                    <a:pt x="582" y="2840"/>
                  </a:moveTo>
                  <a:lnTo>
                    <a:pt x="564" y="2843"/>
                  </a:lnTo>
                  <a:lnTo>
                    <a:pt x="546" y="2850"/>
                  </a:lnTo>
                  <a:lnTo>
                    <a:pt x="533" y="2860"/>
                  </a:lnTo>
                  <a:lnTo>
                    <a:pt x="522" y="2875"/>
                  </a:lnTo>
                  <a:lnTo>
                    <a:pt x="515" y="2892"/>
                  </a:lnTo>
                  <a:lnTo>
                    <a:pt x="512" y="2911"/>
                  </a:lnTo>
                  <a:lnTo>
                    <a:pt x="512" y="3072"/>
                  </a:lnTo>
                  <a:lnTo>
                    <a:pt x="515" y="3092"/>
                  </a:lnTo>
                  <a:lnTo>
                    <a:pt x="522" y="3108"/>
                  </a:lnTo>
                  <a:lnTo>
                    <a:pt x="533" y="3123"/>
                  </a:lnTo>
                  <a:lnTo>
                    <a:pt x="546" y="3134"/>
                  </a:lnTo>
                  <a:lnTo>
                    <a:pt x="564" y="3140"/>
                  </a:lnTo>
                  <a:lnTo>
                    <a:pt x="582" y="3143"/>
                  </a:lnTo>
                  <a:lnTo>
                    <a:pt x="953" y="3143"/>
                  </a:lnTo>
                  <a:lnTo>
                    <a:pt x="973" y="3140"/>
                  </a:lnTo>
                  <a:lnTo>
                    <a:pt x="990" y="3134"/>
                  </a:lnTo>
                  <a:lnTo>
                    <a:pt x="1004" y="3123"/>
                  </a:lnTo>
                  <a:lnTo>
                    <a:pt x="1015" y="3108"/>
                  </a:lnTo>
                  <a:lnTo>
                    <a:pt x="1022" y="3092"/>
                  </a:lnTo>
                  <a:lnTo>
                    <a:pt x="1024" y="3072"/>
                  </a:lnTo>
                  <a:lnTo>
                    <a:pt x="1024" y="2911"/>
                  </a:lnTo>
                  <a:lnTo>
                    <a:pt x="1022" y="2892"/>
                  </a:lnTo>
                  <a:lnTo>
                    <a:pt x="1015" y="2875"/>
                  </a:lnTo>
                  <a:lnTo>
                    <a:pt x="1004" y="2860"/>
                  </a:lnTo>
                  <a:lnTo>
                    <a:pt x="990" y="2850"/>
                  </a:lnTo>
                  <a:lnTo>
                    <a:pt x="973" y="2843"/>
                  </a:lnTo>
                  <a:lnTo>
                    <a:pt x="953" y="2840"/>
                  </a:lnTo>
                  <a:lnTo>
                    <a:pt x="582" y="2840"/>
                  </a:lnTo>
                  <a:close/>
                  <a:moveTo>
                    <a:pt x="2057" y="2297"/>
                  </a:moveTo>
                  <a:lnTo>
                    <a:pt x="2039" y="2299"/>
                  </a:lnTo>
                  <a:lnTo>
                    <a:pt x="2022" y="2305"/>
                  </a:lnTo>
                  <a:lnTo>
                    <a:pt x="2008" y="2317"/>
                  </a:lnTo>
                  <a:lnTo>
                    <a:pt x="1997" y="2331"/>
                  </a:lnTo>
                  <a:lnTo>
                    <a:pt x="1990" y="2348"/>
                  </a:lnTo>
                  <a:lnTo>
                    <a:pt x="1988" y="2367"/>
                  </a:lnTo>
                  <a:lnTo>
                    <a:pt x="1988" y="2528"/>
                  </a:lnTo>
                  <a:lnTo>
                    <a:pt x="1990" y="2548"/>
                  </a:lnTo>
                  <a:lnTo>
                    <a:pt x="1997" y="2565"/>
                  </a:lnTo>
                  <a:lnTo>
                    <a:pt x="2008" y="2579"/>
                  </a:lnTo>
                  <a:lnTo>
                    <a:pt x="2022" y="2589"/>
                  </a:lnTo>
                  <a:lnTo>
                    <a:pt x="2039" y="2597"/>
                  </a:lnTo>
                  <a:lnTo>
                    <a:pt x="2057" y="2599"/>
                  </a:lnTo>
                  <a:lnTo>
                    <a:pt x="2429" y="2599"/>
                  </a:lnTo>
                  <a:lnTo>
                    <a:pt x="2448" y="2597"/>
                  </a:lnTo>
                  <a:lnTo>
                    <a:pt x="2466" y="2589"/>
                  </a:lnTo>
                  <a:lnTo>
                    <a:pt x="2479" y="2579"/>
                  </a:lnTo>
                  <a:lnTo>
                    <a:pt x="2490" y="2565"/>
                  </a:lnTo>
                  <a:lnTo>
                    <a:pt x="2497" y="2548"/>
                  </a:lnTo>
                  <a:lnTo>
                    <a:pt x="2500" y="2528"/>
                  </a:lnTo>
                  <a:lnTo>
                    <a:pt x="2500" y="2367"/>
                  </a:lnTo>
                  <a:lnTo>
                    <a:pt x="2497" y="2348"/>
                  </a:lnTo>
                  <a:lnTo>
                    <a:pt x="2490" y="2331"/>
                  </a:lnTo>
                  <a:lnTo>
                    <a:pt x="2479" y="2317"/>
                  </a:lnTo>
                  <a:lnTo>
                    <a:pt x="2466" y="2305"/>
                  </a:lnTo>
                  <a:lnTo>
                    <a:pt x="2448" y="2299"/>
                  </a:lnTo>
                  <a:lnTo>
                    <a:pt x="2429" y="2297"/>
                  </a:lnTo>
                  <a:lnTo>
                    <a:pt x="2057" y="2297"/>
                  </a:lnTo>
                  <a:close/>
                  <a:moveTo>
                    <a:pt x="1315" y="2297"/>
                  </a:moveTo>
                  <a:lnTo>
                    <a:pt x="1296" y="2299"/>
                  </a:lnTo>
                  <a:lnTo>
                    <a:pt x="1279" y="2305"/>
                  </a:lnTo>
                  <a:lnTo>
                    <a:pt x="1265" y="2317"/>
                  </a:lnTo>
                  <a:lnTo>
                    <a:pt x="1254" y="2331"/>
                  </a:lnTo>
                  <a:lnTo>
                    <a:pt x="1248" y="2348"/>
                  </a:lnTo>
                  <a:lnTo>
                    <a:pt x="1244" y="2367"/>
                  </a:lnTo>
                  <a:lnTo>
                    <a:pt x="1244" y="2528"/>
                  </a:lnTo>
                  <a:lnTo>
                    <a:pt x="1248" y="2548"/>
                  </a:lnTo>
                  <a:lnTo>
                    <a:pt x="1254" y="2565"/>
                  </a:lnTo>
                  <a:lnTo>
                    <a:pt x="1265" y="2579"/>
                  </a:lnTo>
                  <a:lnTo>
                    <a:pt x="1279" y="2589"/>
                  </a:lnTo>
                  <a:lnTo>
                    <a:pt x="1296" y="2597"/>
                  </a:lnTo>
                  <a:lnTo>
                    <a:pt x="1315" y="2599"/>
                  </a:lnTo>
                  <a:lnTo>
                    <a:pt x="1687" y="2599"/>
                  </a:lnTo>
                  <a:lnTo>
                    <a:pt x="1706" y="2597"/>
                  </a:lnTo>
                  <a:lnTo>
                    <a:pt x="1722" y="2589"/>
                  </a:lnTo>
                  <a:lnTo>
                    <a:pt x="1736" y="2579"/>
                  </a:lnTo>
                  <a:lnTo>
                    <a:pt x="1747" y="2565"/>
                  </a:lnTo>
                  <a:lnTo>
                    <a:pt x="1754" y="2548"/>
                  </a:lnTo>
                  <a:lnTo>
                    <a:pt x="1756" y="2528"/>
                  </a:lnTo>
                  <a:lnTo>
                    <a:pt x="1756" y="2367"/>
                  </a:lnTo>
                  <a:lnTo>
                    <a:pt x="1754" y="2348"/>
                  </a:lnTo>
                  <a:lnTo>
                    <a:pt x="1747" y="2331"/>
                  </a:lnTo>
                  <a:lnTo>
                    <a:pt x="1736" y="2317"/>
                  </a:lnTo>
                  <a:lnTo>
                    <a:pt x="1722" y="2305"/>
                  </a:lnTo>
                  <a:lnTo>
                    <a:pt x="1706" y="2299"/>
                  </a:lnTo>
                  <a:lnTo>
                    <a:pt x="1687" y="2297"/>
                  </a:lnTo>
                  <a:lnTo>
                    <a:pt x="1315" y="2297"/>
                  </a:lnTo>
                  <a:close/>
                  <a:moveTo>
                    <a:pt x="582" y="2297"/>
                  </a:moveTo>
                  <a:lnTo>
                    <a:pt x="564" y="2299"/>
                  </a:lnTo>
                  <a:lnTo>
                    <a:pt x="546" y="2305"/>
                  </a:lnTo>
                  <a:lnTo>
                    <a:pt x="533" y="2317"/>
                  </a:lnTo>
                  <a:lnTo>
                    <a:pt x="522" y="2331"/>
                  </a:lnTo>
                  <a:lnTo>
                    <a:pt x="515" y="2348"/>
                  </a:lnTo>
                  <a:lnTo>
                    <a:pt x="512" y="2367"/>
                  </a:lnTo>
                  <a:lnTo>
                    <a:pt x="512" y="2528"/>
                  </a:lnTo>
                  <a:lnTo>
                    <a:pt x="515" y="2548"/>
                  </a:lnTo>
                  <a:lnTo>
                    <a:pt x="522" y="2565"/>
                  </a:lnTo>
                  <a:lnTo>
                    <a:pt x="533" y="2579"/>
                  </a:lnTo>
                  <a:lnTo>
                    <a:pt x="546" y="2589"/>
                  </a:lnTo>
                  <a:lnTo>
                    <a:pt x="564" y="2597"/>
                  </a:lnTo>
                  <a:lnTo>
                    <a:pt x="582" y="2599"/>
                  </a:lnTo>
                  <a:lnTo>
                    <a:pt x="953" y="2599"/>
                  </a:lnTo>
                  <a:lnTo>
                    <a:pt x="973" y="2597"/>
                  </a:lnTo>
                  <a:lnTo>
                    <a:pt x="990" y="2589"/>
                  </a:lnTo>
                  <a:lnTo>
                    <a:pt x="1004" y="2579"/>
                  </a:lnTo>
                  <a:lnTo>
                    <a:pt x="1015" y="2565"/>
                  </a:lnTo>
                  <a:lnTo>
                    <a:pt x="1022" y="2548"/>
                  </a:lnTo>
                  <a:lnTo>
                    <a:pt x="1024" y="2528"/>
                  </a:lnTo>
                  <a:lnTo>
                    <a:pt x="1024" y="2367"/>
                  </a:lnTo>
                  <a:lnTo>
                    <a:pt x="1022" y="2348"/>
                  </a:lnTo>
                  <a:lnTo>
                    <a:pt x="1015" y="2331"/>
                  </a:lnTo>
                  <a:lnTo>
                    <a:pt x="1004" y="2317"/>
                  </a:lnTo>
                  <a:lnTo>
                    <a:pt x="990" y="2305"/>
                  </a:lnTo>
                  <a:lnTo>
                    <a:pt x="973" y="2299"/>
                  </a:lnTo>
                  <a:lnTo>
                    <a:pt x="953" y="2297"/>
                  </a:lnTo>
                  <a:lnTo>
                    <a:pt x="582" y="2297"/>
                  </a:lnTo>
                  <a:close/>
                  <a:moveTo>
                    <a:pt x="2057" y="1763"/>
                  </a:moveTo>
                  <a:lnTo>
                    <a:pt x="2039" y="1765"/>
                  </a:lnTo>
                  <a:lnTo>
                    <a:pt x="2022" y="1772"/>
                  </a:lnTo>
                  <a:lnTo>
                    <a:pt x="2008" y="1783"/>
                  </a:lnTo>
                  <a:lnTo>
                    <a:pt x="1997" y="1797"/>
                  </a:lnTo>
                  <a:lnTo>
                    <a:pt x="1990" y="1814"/>
                  </a:lnTo>
                  <a:lnTo>
                    <a:pt x="1988" y="1833"/>
                  </a:lnTo>
                  <a:lnTo>
                    <a:pt x="1988" y="1994"/>
                  </a:lnTo>
                  <a:lnTo>
                    <a:pt x="1990" y="2013"/>
                  </a:lnTo>
                  <a:lnTo>
                    <a:pt x="1997" y="2031"/>
                  </a:lnTo>
                  <a:lnTo>
                    <a:pt x="2008" y="2044"/>
                  </a:lnTo>
                  <a:lnTo>
                    <a:pt x="2022" y="2055"/>
                  </a:lnTo>
                  <a:lnTo>
                    <a:pt x="2039" y="2062"/>
                  </a:lnTo>
                  <a:lnTo>
                    <a:pt x="2057" y="2065"/>
                  </a:lnTo>
                  <a:lnTo>
                    <a:pt x="2429" y="2065"/>
                  </a:lnTo>
                  <a:lnTo>
                    <a:pt x="2448" y="2062"/>
                  </a:lnTo>
                  <a:lnTo>
                    <a:pt x="2466" y="2055"/>
                  </a:lnTo>
                  <a:lnTo>
                    <a:pt x="2479" y="2044"/>
                  </a:lnTo>
                  <a:lnTo>
                    <a:pt x="2490" y="2031"/>
                  </a:lnTo>
                  <a:lnTo>
                    <a:pt x="2497" y="2013"/>
                  </a:lnTo>
                  <a:lnTo>
                    <a:pt x="2500" y="1994"/>
                  </a:lnTo>
                  <a:lnTo>
                    <a:pt x="2500" y="1833"/>
                  </a:lnTo>
                  <a:lnTo>
                    <a:pt x="2497" y="1814"/>
                  </a:lnTo>
                  <a:lnTo>
                    <a:pt x="2490" y="1797"/>
                  </a:lnTo>
                  <a:lnTo>
                    <a:pt x="2479" y="1783"/>
                  </a:lnTo>
                  <a:lnTo>
                    <a:pt x="2466" y="1772"/>
                  </a:lnTo>
                  <a:lnTo>
                    <a:pt x="2448" y="1765"/>
                  </a:lnTo>
                  <a:lnTo>
                    <a:pt x="2429" y="1763"/>
                  </a:lnTo>
                  <a:lnTo>
                    <a:pt x="2057" y="1763"/>
                  </a:lnTo>
                  <a:close/>
                  <a:moveTo>
                    <a:pt x="1315" y="1763"/>
                  </a:moveTo>
                  <a:lnTo>
                    <a:pt x="1296" y="1765"/>
                  </a:lnTo>
                  <a:lnTo>
                    <a:pt x="1279" y="1772"/>
                  </a:lnTo>
                  <a:lnTo>
                    <a:pt x="1265" y="1783"/>
                  </a:lnTo>
                  <a:lnTo>
                    <a:pt x="1254" y="1797"/>
                  </a:lnTo>
                  <a:lnTo>
                    <a:pt x="1248" y="1814"/>
                  </a:lnTo>
                  <a:lnTo>
                    <a:pt x="1244" y="1833"/>
                  </a:lnTo>
                  <a:lnTo>
                    <a:pt x="1244" y="1994"/>
                  </a:lnTo>
                  <a:lnTo>
                    <a:pt x="1248" y="2013"/>
                  </a:lnTo>
                  <a:lnTo>
                    <a:pt x="1254" y="2031"/>
                  </a:lnTo>
                  <a:lnTo>
                    <a:pt x="1265" y="2044"/>
                  </a:lnTo>
                  <a:lnTo>
                    <a:pt x="1279" y="2055"/>
                  </a:lnTo>
                  <a:lnTo>
                    <a:pt x="1296" y="2062"/>
                  </a:lnTo>
                  <a:lnTo>
                    <a:pt x="1315" y="2065"/>
                  </a:lnTo>
                  <a:lnTo>
                    <a:pt x="1687" y="2065"/>
                  </a:lnTo>
                  <a:lnTo>
                    <a:pt x="1706" y="2062"/>
                  </a:lnTo>
                  <a:lnTo>
                    <a:pt x="1722" y="2055"/>
                  </a:lnTo>
                  <a:lnTo>
                    <a:pt x="1736" y="2044"/>
                  </a:lnTo>
                  <a:lnTo>
                    <a:pt x="1747" y="2031"/>
                  </a:lnTo>
                  <a:lnTo>
                    <a:pt x="1754" y="2013"/>
                  </a:lnTo>
                  <a:lnTo>
                    <a:pt x="1756" y="1994"/>
                  </a:lnTo>
                  <a:lnTo>
                    <a:pt x="1756" y="1833"/>
                  </a:lnTo>
                  <a:lnTo>
                    <a:pt x="1754" y="1814"/>
                  </a:lnTo>
                  <a:lnTo>
                    <a:pt x="1747" y="1797"/>
                  </a:lnTo>
                  <a:lnTo>
                    <a:pt x="1736" y="1783"/>
                  </a:lnTo>
                  <a:lnTo>
                    <a:pt x="1722" y="1772"/>
                  </a:lnTo>
                  <a:lnTo>
                    <a:pt x="1706" y="1765"/>
                  </a:lnTo>
                  <a:lnTo>
                    <a:pt x="1687" y="1763"/>
                  </a:lnTo>
                  <a:lnTo>
                    <a:pt x="1315" y="1763"/>
                  </a:lnTo>
                  <a:close/>
                  <a:moveTo>
                    <a:pt x="582" y="1763"/>
                  </a:moveTo>
                  <a:lnTo>
                    <a:pt x="564" y="1765"/>
                  </a:lnTo>
                  <a:lnTo>
                    <a:pt x="546" y="1772"/>
                  </a:lnTo>
                  <a:lnTo>
                    <a:pt x="533" y="1783"/>
                  </a:lnTo>
                  <a:lnTo>
                    <a:pt x="522" y="1797"/>
                  </a:lnTo>
                  <a:lnTo>
                    <a:pt x="515" y="1814"/>
                  </a:lnTo>
                  <a:lnTo>
                    <a:pt x="512" y="1833"/>
                  </a:lnTo>
                  <a:lnTo>
                    <a:pt x="512" y="1994"/>
                  </a:lnTo>
                  <a:lnTo>
                    <a:pt x="515" y="2013"/>
                  </a:lnTo>
                  <a:lnTo>
                    <a:pt x="522" y="2031"/>
                  </a:lnTo>
                  <a:lnTo>
                    <a:pt x="533" y="2044"/>
                  </a:lnTo>
                  <a:lnTo>
                    <a:pt x="546" y="2055"/>
                  </a:lnTo>
                  <a:lnTo>
                    <a:pt x="564" y="2062"/>
                  </a:lnTo>
                  <a:lnTo>
                    <a:pt x="582" y="2065"/>
                  </a:lnTo>
                  <a:lnTo>
                    <a:pt x="953" y="2065"/>
                  </a:lnTo>
                  <a:lnTo>
                    <a:pt x="973" y="2062"/>
                  </a:lnTo>
                  <a:lnTo>
                    <a:pt x="990" y="2055"/>
                  </a:lnTo>
                  <a:lnTo>
                    <a:pt x="1004" y="2044"/>
                  </a:lnTo>
                  <a:lnTo>
                    <a:pt x="1015" y="2031"/>
                  </a:lnTo>
                  <a:lnTo>
                    <a:pt x="1022" y="2013"/>
                  </a:lnTo>
                  <a:lnTo>
                    <a:pt x="1024" y="1994"/>
                  </a:lnTo>
                  <a:lnTo>
                    <a:pt x="1024" y="1833"/>
                  </a:lnTo>
                  <a:lnTo>
                    <a:pt x="1022" y="1814"/>
                  </a:lnTo>
                  <a:lnTo>
                    <a:pt x="1015" y="1797"/>
                  </a:lnTo>
                  <a:lnTo>
                    <a:pt x="1004" y="1783"/>
                  </a:lnTo>
                  <a:lnTo>
                    <a:pt x="990" y="1772"/>
                  </a:lnTo>
                  <a:lnTo>
                    <a:pt x="973" y="1765"/>
                  </a:lnTo>
                  <a:lnTo>
                    <a:pt x="953" y="1763"/>
                  </a:lnTo>
                  <a:lnTo>
                    <a:pt x="582" y="1763"/>
                  </a:lnTo>
                  <a:close/>
                  <a:moveTo>
                    <a:pt x="542" y="423"/>
                  </a:moveTo>
                  <a:lnTo>
                    <a:pt x="523" y="425"/>
                  </a:lnTo>
                  <a:lnTo>
                    <a:pt x="506" y="432"/>
                  </a:lnTo>
                  <a:lnTo>
                    <a:pt x="492" y="443"/>
                  </a:lnTo>
                  <a:lnTo>
                    <a:pt x="481" y="457"/>
                  </a:lnTo>
                  <a:lnTo>
                    <a:pt x="474" y="474"/>
                  </a:lnTo>
                  <a:lnTo>
                    <a:pt x="472" y="493"/>
                  </a:lnTo>
                  <a:lnTo>
                    <a:pt x="472" y="1430"/>
                  </a:lnTo>
                  <a:lnTo>
                    <a:pt x="474" y="1450"/>
                  </a:lnTo>
                  <a:lnTo>
                    <a:pt x="481" y="1466"/>
                  </a:lnTo>
                  <a:lnTo>
                    <a:pt x="492" y="1481"/>
                  </a:lnTo>
                  <a:lnTo>
                    <a:pt x="506" y="1492"/>
                  </a:lnTo>
                  <a:lnTo>
                    <a:pt x="523" y="1498"/>
                  </a:lnTo>
                  <a:lnTo>
                    <a:pt x="542" y="1501"/>
                  </a:lnTo>
                  <a:lnTo>
                    <a:pt x="2459" y="1501"/>
                  </a:lnTo>
                  <a:lnTo>
                    <a:pt x="2478" y="1498"/>
                  </a:lnTo>
                  <a:lnTo>
                    <a:pt x="2495" y="1492"/>
                  </a:lnTo>
                  <a:lnTo>
                    <a:pt x="2510" y="1481"/>
                  </a:lnTo>
                  <a:lnTo>
                    <a:pt x="2520" y="1466"/>
                  </a:lnTo>
                  <a:lnTo>
                    <a:pt x="2527" y="1450"/>
                  </a:lnTo>
                  <a:lnTo>
                    <a:pt x="2530" y="1430"/>
                  </a:lnTo>
                  <a:lnTo>
                    <a:pt x="2530" y="493"/>
                  </a:lnTo>
                  <a:lnTo>
                    <a:pt x="2527" y="474"/>
                  </a:lnTo>
                  <a:lnTo>
                    <a:pt x="2520" y="457"/>
                  </a:lnTo>
                  <a:lnTo>
                    <a:pt x="2510" y="443"/>
                  </a:lnTo>
                  <a:lnTo>
                    <a:pt x="2495" y="432"/>
                  </a:lnTo>
                  <a:lnTo>
                    <a:pt x="2478" y="425"/>
                  </a:lnTo>
                  <a:lnTo>
                    <a:pt x="2459" y="423"/>
                  </a:lnTo>
                  <a:lnTo>
                    <a:pt x="542" y="423"/>
                  </a:lnTo>
                  <a:close/>
                  <a:moveTo>
                    <a:pt x="161" y="0"/>
                  </a:moveTo>
                  <a:lnTo>
                    <a:pt x="2861" y="0"/>
                  </a:lnTo>
                  <a:lnTo>
                    <a:pt x="2886" y="1"/>
                  </a:lnTo>
                  <a:lnTo>
                    <a:pt x="2910" y="7"/>
                  </a:lnTo>
                  <a:lnTo>
                    <a:pt x="2933" y="16"/>
                  </a:lnTo>
                  <a:lnTo>
                    <a:pt x="2955" y="30"/>
                  </a:lnTo>
                  <a:lnTo>
                    <a:pt x="2974" y="48"/>
                  </a:lnTo>
                  <a:lnTo>
                    <a:pt x="2991" y="70"/>
                  </a:lnTo>
                  <a:lnTo>
                    <a:pt x="2999" y="91"/>
                  </a:lnTo>
                  <a:lnTo>
                    <a:pt x="3006" y="112"/>
                  </a:lnTo>
                  <a:lnTo>
                    <a:pt x="3014" y="134"/>
                  </a:lnTo>
                  <a:lnTo>
                    <a:pt x="3022" y="161"/>
                  </a:lnTo>
                  <a:lnTo>
                    <a:pt x="3022" y="3415"/>
                  </a:lnTo>
                  <a:lnTo>
                    <a:pt x="3018" y="3447"/>
                  </a:lnTo>
                  <a:lnTo>
                    <a:pt x="3008" y="3478"/>
                  </a:lnTo>
                  <a:lnTo>
                    <a:pt x="2994" y="3506"/>
                  </a:lnTo>
                  <a:lnTo>
                    <a:pt x="2975" y="3529"/>
                  </a:lnTo>
                  <a:lnTo>
                    <a:pt x="2951" y="3549"/>
                  </a:lnTo>
                  <a:lnTo>
                    <a:pt x="2924" y="3563"/>
                  </a:lnTo>
                  <a:lnTo>
                    <a:pt x="2894" y="3572"/>
                  </a:lnTo>
                  <a:lnTo>
                    <a:pt x="2861" y="3576"/>
                  </a:lnTo>
                  <a:lnTo>
                    <a:pt x="161" y="3576"/>
                  </a:lnTo>
                  <a:lnTo>
                    <a:pt x="131" y="3572"/>
                  </a:lnTo>
                  <a:lnTo>
                    <a:pt x="101" y="3562"/>
                  </a:lnTo>
                  <a:lnTo>
                    <a:pt x="75" y="3548"/>
                  </a:lnTo>
                  <a:lnTo>
                    <a:pt x="51" y="3528"/>
                  </a:lnTo>
                  <a:lnTo>
                    <a:pt x="31" y="3506"/>
                  </a:lnTo>
                  <a:lnTo>
                    <a:pt x="13" y="3475"/>
                  </a:lnTo>
                  <a:lnTo>
                    <a:pt x="3" y="3445"/>
                  </a:lnTo>
                  <a:lnTo>
                    <a:pt x="0" y="3415"/>
                  </a:lnTo>
                  <a:lnTo>
                    <a:pt x="0" y="1802"/>
                  </a:lnTo>
                  <a:lnTo>
                    <a:pt x="0" y="161"/>
                  </a:lnTo>
                  <a:lnTo>
                    <a:pt x="3" y="127"/>
                  </a:lnTo>
                  <a:lnTo>
                    <a:pt x="12" y="98"/>
                  </a:lnTo>
                  <a:lnTo>
                    <a:pt x="27" y="70"/>
                  </a:lnTo>
                  <a:lnTo>
                    <a:pt x="46" y="47"/>
                  </a:lnTo>
                  <a:lnTo>
                    <a:pt x="71" y="27"/>
                  </a:lnTo>
                  <a:lnTo>
                    <a:pt x="97" y="12"/>
                  </a:lnTo>
                  <a:lnTo>
                    <a:pt x="128" y="2"/>
                  </a:lnTo>
                  <a:lnTo>
                    <a:pt x="1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14AAF21F-B0AE-BA4D-BE7D-84B2F5428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-434975" y="2381251"/>
              <a:ext cx="80963" cy="147638"/>
            </a:xfrm>
            <a:custGeom>
              <a:avLst/>
              <a:gdLst>
                <a:gd name="T0" fmla="*/ 221 w 352"/>
                <a:gd name="T1" fmla="*/ 0 h 654"/>
                <a:gd name="T2" fmla="*/ 255 w 352"/>
                <a:gd name="T3" fmla="*/ 77 h 654"/>
                <a:gd name="T4" fmla="*/ 308 w 352"/>
                <a:gd name="T5" fmla="*/ 93 h 654"/>
                <a:gd name="T6" fmla="*/ 311 w 352"/>
                <a:gd name="T7" fmla="*/ 190 h 654"/>
                <a:gd name="T8" fmla="*/ 287 w 352"/>
                <a:gd name="T9" fmla="*/ 178 h 654"/>
                <a:gd name="T10" fmla="*/ 252 w 352"/>
                <a:gd name="T11" fmla="*/ 166 h 654"/>
                <a:gd name="T12" fmla="*/ 201 w 352"/>
                <a:gd name="T13" fmla="*/ 160 h 654"/>
                <a:gd name="T14" fmla="*/ 160 w 352"/>
                <a:gd name="T15" fmla="*/ 167 h 654"/>
                <a:gd name="T16" fmla="*/ 137 w 352"/>
                <a:gd name="T17" fmla="*/ 181 h 654"/>
                <a:gd name="T18" fmla="*/ 130 w 352"/>
                <a:gd name="T19" fmla="*/ 201 h 654"/>
                <a:gd name="T20" fmla="*/ 138 w 352"/>
                <a:gd name="T21" fmla="*/ 222 h 654"/>
                <a:gd name="T22" fmla="*/ 162 w 352"/>
                <a:gd name="T23" fmla="*/ 240 h 654"/>
                <a:gd name="T24" fmla="*/ 203 w 352"/>
                <a:gd name="T25" fmla="*/ 259 h 654"/>
                <a:gd name="T26" fmla="*/ 266 w 352"/>
                <a:gd name="T27" fmla="*/ 285 h 654"/>
                <a:gd name="T28" fmla="*/ 319 w 352"/>
                <a:gd name="T29" fmla="*/ 321 h 654"/>
                <a:gd name="T30" fmla="*/ 348 w 352"/>
                <a:gd name="T31" fmla="*/ 363 h 654"/>
                <a:gd name="T32" fmla="*/ 351 w 352"/>
                <a:gd name="T33" fmla="*/ 413 h 654"/>
                <a:gd name="T34" fmla="*/ 342 w 352"/>
                <a:gd name="T35" fmla="*/ 463 h 654"/>
                <a:gd name="T36" fmla="*/ 315 w 352"/>
                <a:gd name="T37" fmla="*/ 507 h 654"/>
                <a:gd name="T38" fmla="*/ 271 w 352"/>
                <a:gd name="T39" fmla="*/ 541 h 654"/>
                <a:gd name="T40" fmla="*/ 211 w 352"/>
                <a:gd name="T41" fmla="*/ 563 h 654"/>
                <a:gd name="T42" fmla="*/ 130 w 352"/>
                <a:gd name="T43" fmla="*/ 654 h 654"/>
                <a:gd name="T44" fmla="*/ 101 w 352"/>
                <a:gd name="T45" fmla="*/ 572 h 654"/>
                <a:gd name="T46" fmla="*/ 44 w 352"/>
                <a:gd name="T47" fmla="*/ 562 h 654"/>
                <a:gd name="T48" fmla="*/ 0 w 352"/>
                <a:gd name="T49" fmla="*/ 543 h 654"/>
                <a:gd name="T50" fmla="*/ 40 w 352"/>
                <a:gd name="T51" fmla="*/ 459 h 654"/>
                <a:gd name="T52" fmla="*/ 92 w 352"/>
                <a:gd name="T53" fmla="*/ 475 h 654"/>
                <a:gd name="T54" fmla="*/ 150 w 352"/>
                <a:gd name="T55" fmla="*/ 482 h 654"/>
                <a:gd name="T56" fmla="*/ 193 w 352"/>
                <a:gd name="T57" fmla="*/ 477 h 654"/>
                <a:gd name="T58" fmla="*/ 221 w 352"/>
                <a:gd name="T59" fmla="*/ 459 h 654"/>
                <a:gd name="T60" fmla="*/ 231 w 352"/>
                <a:gd name="T61" fmla="*/ 433 h 654"/>
                <a:gd name="T62" fmla="*/ 223 w 352"/>
                <a:gd name="T63" fmla="*/ 405 h 654"/>
                <a:gd name="T64" fmla="*/ 198 w 352"/>
                <a:gd name="T65" fmla="*/ 383 h 654"/>
                <a:gd name="T66" fmla="*/ 150 w 352"/>
                <a:gd name="T67" fmla="*/ 362 h 654"/>
                <a:gd name="T68" fmla="*/ 101 w 352"/>
                <a:gd name="T69" fmla="*/ 345 h 654"/>
                <a:gd name="T70" fmla="*/ 59 w 352"/>
                <a:gd name="T71" fmla="*/ 321 h 654"/>
                <a:gd name="T72" fmla="*/ 29 w 352"/>
                <a:gd name="T73" fmla="*/ 289 h 654"/>
                <a:gd name="T74" fmla="*/ 12 w 352"/>
                <a:gd name="T75" fmla="*/ 247 h 654"/>
                <a:gd name="T76" fmla="*/ 14 w 352"/>
                <a:gd name="T77" fmla="*/ 192 h 654"/>
                <a:gd name="T78" fmla="*/ 37 w 352"/>
                <a:gd name="T79" fmla="*/ 143 h 654"/>
                <a:gd name="T80" fmla="*/ 80 w 352"/>
                <a:gd name="T81" fmla="*/ 104 h 654"/>
                <a:gd name="T82" fmla="*/ 140 w 352"/>
                <a:gd name="T83" fmla="*/ 79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2" h="654">
                  <a:moveTo>
                    <a:pt x="140" y="0"/>
                  </a:moveTo>
                  <a:lnTo>
                    <a:pt x="221" y="0"/>
                  </a:lnTo>
                  <a:lnTo>
                    <a:pt x="221" y="69"/>
                  </a:lnTo>
                  <a:lnTo>
                    <a:pt x="255" y="77"/>
                  </a:lnTo>
                  <a:lnTo>
                    <a:pt x="284" y="85"/>
                  </a:lnTo>
                  <a:lnTo>
                    <a:pt x="308" y="93"/>
                  </a:lnTo>
                  <a:lnTo>
                    <a:pt x="331" y="99"/>
                  </a:lnTo>
                  <a:lnTo>
                    <a:pt x="311" y="190"/>
                  </a:lnTo>
                  <a:lnTo>
                    <a:pt x="300" y="185"/>
                  </a:lnTo>
                  <a:lnTo>
                    <a:pt x="287" y="178"/>
                  </a:lnTo>
                  <a:lnTo>
                    <a:pt x="271" y="171"/>
                  </a:lnTo>
                  <a:lnTo>
                    <a:pt x="252" y="166"/>
                  </a:lnTo>
                  <a:lnTo>
                    <a:pt x="229" y="162"/>
                  </a:lnTo>
                  <a:lnTo>
                    <a:pt x="201" y="160"/>
                  </a:lnTo>
                  <a:lnTo>
                    <a:pt x="178" y="162"/>
                  </a:lnTo>
                  <a:lnTo>
                    <a:pt x="160" y="167"/>
                  </a:lnTo>
                  <a:lnTo>
                    <a:pt x="147" y="174"/>
                  </a:lnTo>
                  <a:lnTo>
                    <a:pt x="137" y="181"/>
                  </a:lnTo>
                  <a:lnTo>
                    <a:pt x="133" y="190"/>
                  </a:lnTo>
                  <a:lnTo>
                    <a:pt x="130" y="201"/>
                  </a:lnTo>
                  <a:lnTo>
                    <a:pt x="133" y="212"/>
                  </a:lnTo>
                  <a:lnTo>
                    <a:pt x="138" y="222"/>
                  </a:lnTo>
                  <a:lnTo>
                    <a:pt x="148" y="231"/>
                  </a:lnTo>
                  <a:lnTo>
                    <a:pt x="162" y="240"/>
                  </a:lnTo>
                  <a:lnTo>
                    <a:pt x="180" y="249"/>
                  </a:lnTo>
                  <a:lnTo>
                    <a:pt x="203" y="259"/>
                  </a:lnTo>
                  <a:lnTo>
                    <a:pt x="231" y="271"/>
                  </a:lnTo>
                  <a:lnTo>
                    <a:pt x="266" y="285"/>
                  </a:lnTo>
                  <a:lnTo>
                    <a:pt x="296" y="302"/>
                  </a:lnTo>
                  <a:lnTo>
                    <a:pt x="319" y="321"/>
                  </a:lnTo>
                  <a:lnTo>
                    <a:pt x="337" y="341"/>
                  </a:lnTo>
                  <a:lnTo>
                    <a:pt x="348" y="363"/>
                  </a:lnTo>
                  <a:lnTo>
                    <a:pt x="352" y="387"/>
                  </a:lnTo>
                  <a:lnTo>
                    <a:pt x="351" y="413"/>
                  </a:lnTo>
                  <a:lnTo>
                    <a:pt x="349" y="438"/>
                  </a:lnTo>
                  <a:lnTo>
                    <a:pt x="342" y="463"/>
                  </a:lnTo>
                  <a:lnTo>
                    <a:pt x="330" y="486"/>
                  </a:lnTo>
                  <a:lnTo>
                    <a:pt x="315" y="507"/>
                  </a:lnTo>
                  <a:lnTo>
                    <a:pt x="295" y="526"/>
                  </a:lnTo>
                  <a:lnTo>
                    <a:pt x="271" y="541"/>
                  </a:lnTo>
                  <a:lnTo>
                    <a:pt x="243" y="554"/>
                  </a:lnTo>
                  <a:lnTo>
                    <a:pt x="211" y="563"/>
                  </a:lnTo>
                  <a:lnTo>
                    <a:pt x="211" y="654"/>
                  </a:lnTo>
                  <a:lnTo>
                    <a:pt x="130" y="654"/>
                  </a:lnTo>
                  <a:lnTo>
                    <a:pt x="130" y="573"/>
                  </a:lnTo>
                  <a:lnTo>
                    <a:pt x="101" y="572"/>
                  </a:lnTo>
                  <a:lnTo>
                    <a:pt x="72" y="569"/>
                  </a:lnTo>
                  <a:lnTo>
                    <a:pt x="44" y="562"/>
                  </a:lnTo>
                  <a:lnTo>
                    <a:pt x="20" y="554"/>
                  </a:lnTo>
                  <a:lnTo>
                    <a:pt x="0" y="543"/>
                  </a:lnTo>
                  <a:lnTo>
                    <a:pt x="20" y="453"/>
                  </a:lnTo>
                  <a:lnTo>
                    <a:pt x="40" y="459"/>
                  </a:lnTo>
                  <a:lnTo>
                    <a:pt x="64" y="468"/>
                  </a:lnTo>
                  <a:lnTo>
                    <a:pt x="92" y="475"/>
                  </a:lnTo>
                  <a:lnTo>
                    <a:pt x="121" y="480"/>
                  </a:lnTo>
                  <a:lnTo>
                    <a:pt x="150" y="482"/>
                  </a:lnTo>
                  <a:lnTo>
                    <a:pt x="173" y="481"/>
                  </a:lnTo>
                  <a:lnTo>
                    <a:pt x="193" y="477"/>
                  </a:lnTo>
                  <a:lnTo>
                    <a:pt x="210" y="469"/>
                  </a:lnTo>
                  <a:lnTo>
                    <a:pt x="221" y="459"/>
                  </a:lnTo>
                  <a:lnTo>
                    <a:pt x="229" y="447"/>
                  </a:lnTo>
                  <a:lnTo>
                    <a:pt x="231" y="433"/>
                  </a:lnTo>
                  <a:lnTo>
                    <a:pt x="230" y="418"/>
                  </a:lnTo>
                  <a:lnTo>
                    <a:pt x="223" y="405"/>
                  </a:lnTo>
                  <a:lnTo>
                    <a:pt x="213" y="394"/>
                  </a:lnTo>
                  <a:lnTo>
                    <a:pt x="198" y="383"/>
                  </a:lnTo>
                  <a:lnTo>
                    <a:pt x="178" y="372"/>
                  </a:lnTo>
                  <a:lnTo>
                    <a:pt x="150" y="362"/>
                  </a:lnTo>
                  <a:lnTo>
                    <a:pt x="125" y="354"/>
                  </a:lnTo>
                  <a:lnTo>
                    <a:pt x="101" y="345"/>
                  </a:lnTo>
                  <a:lnTo>
                    <a:pt x="79" y="334"/>
                  </a:lnTo>
                  <a:lnTo>
                    <a:pt x="59" y="321"/>
                  </a:lnTo>
                  <a:lnTo>
                    <a:pt x="42" y="306"/>
                  </a:lnTo>
                  <a:lnTo>
                    <a:pt x="29" y="289"/>
                  </a:lnTo>
                  <a:lnTo>
                    <a:pt x="19" y="269"/>
                  </a:lnTo>
                  <a:lnTo>
                    <a:pt x="12" y="247"/>
                  </a:lnTo>
                  <a:lnTo>
                    <a:pt x="10" y="221"/>
                  </a:lnTo>
                  <a:lnTo>
                    <a:pt x="14" y="192"/>
                  </a:lnTo>
                  <a:lnTo>
                    <a:pt x="22" y="166"/>
                  </a:lnTo>
                  <a:lnTo>
                    <a:pt x="37" y="143"/>
                  </a:lnTo>
                  <a:lnTo>
                    <a:pt x="55" y="121"/>
                  </a:lnTo>
                  <a:lnTo>
                    <a:pt x="80" y="104"/>
                  </a:lnTo>
                  <a:lnTo>
                    <a:pt x="108" y="90"/>
                  </a:lnTo>
                  <a:lnTo>
                    <a:pt x="140" y="79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E5F8116B-3877-9346-819C-083742856E08}"/>
                </a:ext>
              </a:extLst>
            </p:cNvPr>
            <p:cNvSpPr>
              <a:spLocks/>
            </p:cNvSpPr>
            <p:nvPr/>
          </p:nvSpPr>
          <p:spPr bwMode="auto">
            <a:xfrm>
              <a:off x="-311150" y="2381251"/>
              <a:ext cx="80963" cy="147638"/>
            </a:xfrm>
            <a:custGeom>
              <a:avLst/>
              <a:gdLst>
                <a:gd name="T0" fmla="*/ 221 w 356"/>
                <a:gd name="T1" fmla="*/ 0 h 654"/>
                <a:gd name="T2" fmla="*/ 255 w 356"/>
                <a:gd name="T3" fmla="*/ 77 h 654"/>
                <a:gd name="T4" fmla="*/ 308 w 356"/>
                <a:gd name="T5" fmla="*/ 93 h 654"/>
                <a:gd name="T6" fmla="*/ 311 w 356"/>
                <a:gd name="T7" fmla="*/ 190 h 654"/>
                <a:gd name="T8" fmla="*/ 287 w 356"/>
                <a:gd name="T9" fmla="*/ 178 h 654"/>
                <a:gd name="T10" fmla="*/ 252 w 356"/>
                <a:gd name="T11" fmla="*/ 166 h 654"/>
                <a:gd name="T12" fmla="*/ 201 w 356"/>
                <a:gd name="T13" fmla="*/ 160 h 654"/>
                <a:gd name="T14" fmla="*/ 160 w 356"/>
                <a:gd name="T15" fmla="*/ 167 h 654"/>
                <a:gd name="T16" fmla="*/ 138 w 356"/>
                <a:gd name="T17" fmla="*/ 181 h 654"/>
                <a:gd name="T18" fmla="*/ 130 w 356"/>
                <a:gd name="T19" fmla="*/ 201 h 654"/>
                <a:gd name="T20" fmla="*/ 138 w 356"/>
                <a:gd name="T21" fmla="*/ 222 h 654"/>
                <a:gd name="T22" fmla="*/ 162 w 356"/>
                <a:gd name="T23" fmla="*/ 240 h 654"/>
                <a:gd name="T24" fmla="*/ 203 w 356"/>
                <a:gd name="T25" fmla="*/ 259 h 654"/>
                <a:gd name="T26" fmla="*/ 266 w 356"/>
                <a:gd name="T27" fmla="*/ 283 h 654"/>
                <a:gd name="T28" fmla="*/ 319 w 356"/>
                <a:gd name="T29" fmla="*/ 313 h 654"/>
                <a:gd name="T30" fmla="*/ 349 w 356"/>
                <a:gd name="T31" fmla="*/ 350 h 654"/>
                <a:gd name="T32" fmla="*/ 356 w 356"/>
                <a:gd name="T33" fmla="*/ 391 h 654"/>
                <a:gd name="T34" fmla="*/ 349 w 356"/>
                <a:gd name="T35" fmla="*/ 438 h 654"/>
                <a:gd name="T36" fmla="*/ 331 w 356"/>
                <a:gd name="T37" fmla="*/ 486 h 654"/>
                <a:gd name="T38" fmla="*/ 295 w 356"/>
                <a:gd name="T39" fmla="*/ 526 h 654"/>
                <a:gd name="T40" fmla="*/ 243 w 356"/>
                <a:gd name="T41" fmla="*/ 554 h 654"/>
                <a:gd name="T42" fmla="*/ 211 w 356"/>
                <a:gd name="T43" fmla="*/ 654 h 654"/>
                <a:gd name="T44" fmla="*/ 130 w 356"/>
                <a:gd name="T45" fmla="*/ 573 h 654"/>
                <a:gd name="T46" fmla="*/ 72 w 356"/>
                <a:gd name="T47" fmla="*/ 569 h 654"/>
                <a:gd name="T48" fmla="*/ 20 w 356"/>
                <a:gd name="T49" fmla="*/ 554 h 654"/>
                <a:gd name="T50" fmla="*/ 20 w 356"/>
                <a:gd name="T51" fmla="*/ 453 h 654"/>
                <a:gd name="T52" fmla="*/ 65 w 356"/>
                <a:gd name="T53" fmla="*/ 468 h 654"/>
                <a:gd name="T54" fmla="*/ 120 w 356"/>
                <a:gd name="T55" fmla="*/ 480 h 654"/>
                <a:gd name="T56" fmla="*/ 174 w 356"/>
                <a:gd name="T57" fmla="*/ 481 h 654"/>
                <a:gd name="T58" fmla="*/ 210 w 356"/>
                <a:gd name="T59" fmla="*/ 469 h 654"/>
                <a:gd name="T60" fmla="*/ 228 w 356"/>
                <a:gd name="T61" fmla="*/ 447 h 654"/>
                <a:gd name="T62" fmla="*/ 229 w 356"/>
                <a:gd name="T63" fmla="*/ 418 h 654"/>
                <a:gd name="T64" fmla="*/ 213 w 356"/>
                <a:gd name="T65" fmla="*/ 394 h 654"/>
                <a:gd name="T66" fmla="*/ 178 w 356"/>
                <a:gd name="T67" fmla="*/ 372 h 654"/>
                <a:gd name="T68" fmla="*/ 125 w 356"/>
                <a:gd name="T69" fmla="*/ 354 h 654"/>
                <a:gd name="T70" fmla="*/ 78 w 356"/>
                <a:gd name="T71" fmla="*/ 334 h 654"/>
                <a:gd name="T72" fmla="*/ 42 w 356"/>
                <a:gd name="T73" fmla="*/ 306 h 654"/>
                <a:gd name="T74" fmla="*/ 19 w 356"/>
                <a:gd name="T75" fmla="*/ 269 h 654"/>
                <a:gd name="T76" fmla="*/ 10 w 356"/>
                <a:gd name="T77" fmla="*/ 221 h 654"/>
                <a:gd name="T78" fmla="*/ 22 w 356"/>
                <a:gd name="T79" fmla="*/ 166 h 654"/>
                <a:gd name="T80" fmla="*/ 55 w 356"/>
                <a:gd name="T81" fmla="*/ 121 h 654"/>
                <a:gd name="T82" fmla="*/ 108 w 356"/>
                <a:gd name="T83" fmla="*/ 90 h 654"/>
                <a:gd name="T84" fmla="*/ 140 w 356"/>
                <a:gd name="T85" fmla="*/ 0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6" h="654">
                  <a:moveTo>
                    <a:pt x="140" y="0"/>
                  </a:moveTo>
                  <a:lnTo>
                    <a:pt x="221" y="0"/>
                  </a:lnTo>
                  <a:lnTo>
                    <a:pt x="221" y="69"/>
                  </a:lnTo>
                  <a:lnTo>
                    <a:pt x="255" y="77"/>
                  </a:lnTo>
                  <a:lnTo>
                    <a:pt x="284" y="85"/>
                  </a:lnTo>
                  <a:lnTo>
                    <a:pt x="308" y="93"/>
                  </a:lnTo>
                  <a:lnTo>
                    <a:pt x="331" y="99"/>
                  </a:lnTo>
                  <a:lnTo>
                    <a:pt x="311" y="190"/>
                  </a:lnTo>
                  <a:lnTo>
                    <a:pt x="300" y="185"/>
                  </a:lnTo>
                  <a:lnTo>
                    <a:pt x="287" y="178"/>
                  </a:lnTo>
                  <a:lnTo>
                    <a:pt x="271" y="171"/>
                  </a:lnTo>
                  <a:lnTo>
                    <a:pt x="252" y="166"/>
                  </a:lnTo>
                  <a:lnTo>
                    <a:pt x="228" y="162"/>
                  </a:lnTo>
                  <a:lnTo>
                    <a:pt x="201" y="160"/>
                  </a:lnTo>
                  <a:lnTo>
                    <a:pt x="179" y="162"/>
                  </a:lnTo>
                  <a:lnTo>
                    <a:pt x="160" y="167"/>
                  </a:lnTo>
                  <a:lnTo>
                    <a:pt x="147" y="174"/>
                  </a:lnTo>
                  <a:lnTo>
                    <a:pt x="138" y="181"/>
                  </a:lnTo>
                  <a:lnTo>
                    <a:pt x="132" y="190"/>
                  </a:lnTo>
                  <a:lnTo>
                    <a:pt x="130" y="201"/>
                  </a:lnTo>
                  <a:lnTo>
                    <a:pt x="132" y="212"/>
                  </a:lnTo>
                  <a:lnTo>
                    <a:pt x="138" y="222"/>
                  </a:lnTo>
                  <a:lnTo>
                    <a:pt x="148" y="231"/>
                  </a:lnTo>
                  <a:lnTo>
                    <a:pt x="162" y="240"/>
                  </a:lnTo>
                  <a:lnTo>
                    <a:pt x="180" y="249"/>
                  </a:lnTo>
                  <a:lnTo>
                    <a:pt x="203" y="259"/>
                  </a:lnTo>
                  <a:lnTo>
                    <a:pt x="231" y="271"/>
                  </a:lnTo>
                  <a:lnTo>
                    <a:pt x="266" y="283"/>
                  </a:lnTo>
                  <a:lnTo>
                    <a:pt x="295" y="298"/>
                  </a:lnTo>
                  <a:lnTo>
                    <a:pt x="319" y="313"/>
                  </a:lnTo>
                  <a:lnTo>
                    <a:pt x="336" y="331"/>
                  </a:lnTo>
                  <a:lnTo>
                    <a:pt x="349" y="350"/>
                  </a:lnTo>
                  <a:lnTo>
                    <a:pt x="355" y="370"/>
                  </a:lnTo>
                  <a:lnTo>
                    <a:pt x="356" y="391"/>
                  </a:lnTo>
                  <a:lnTo>
                    <a:pt x="351" y="413"/>
                  </a:lnTo>
                  <a:lnTo>
                    <a:pt x="349" y="438"/>
                  </a:lnTo>
                  <a:lnTo>
                    <a:pt x="342" y="463"/>
                  </a:lnTo>
                  <a:lnTo>
                    <a:pt x="331" y="486"/>
                  </a:lnTo>
                  <a:lnTo>
                    <a:pt x="314" y="507"/>
                  </a:lnTo>
                  <a:lnTo>
                    <a:pt x="295" y="526"/>
                  </a:lnTo>
                  <a:lnTo>
                    <a:pt x="271" y="541"/>
                  </a:lnTo>
                  <a:lnTo>
                    <a:pt x="243" y="554"/>
                  </a:lnTo>
                  <a:lnTo>
                    <a:pt x="211" y="563"/>
                  </a:lnTo>
                  <a:lnTo>
                    <a:pt x="211" y="654"/>
                  </a:lnTo>
                  <a:lnTo>
                    <a:pt x="130" y="654"/>
                  </a:lnTo>
                  <a:lnTo>
                    <a:pt x="130" y="573"/>
                  </a:lnTo>
                  <a:lnTo>
                    <a:pt x="100" y="572"/>
                  </a:lnTo>
                  <a:lnTo>
                    <a:pt x="72" y="569"/>
                  </a:lnTo>
                  <a:lnTo>
                    <a:pt x="44" y="562"/>
                  </a:lnTo>
                  <a:lnTo>
                    <a:pt x="20" y="554"/>
                  </a:lnTo>
                  <a:lnTo>
                    <a:pt x="0" y="543"/>
                  </a:lnTo>
                  <a:lnTo>
                    <a:pt x="20" y="453"/>
                  </a:lnTo>
                  <a:lnTo>
                    <a:pt x="41" y="459"/>
                  </a:lnTo>
                  <a:lnTo>
                    <a:pt x="65" y="468"/>
                  </a:lnTo>
                  <a:lnTo>
                    <a:pt x="92" y="475"/>
                  </a:lnTo>
                  <a:lnTo>
                    <a:pt x="120" y="480"/>
                  </a:lnTo>
                  <a:lnTo>
                    <a:pt x="151" y="482"/>
                  </a:lnTo>
                  <a:lnTo>
                    <a:pt x="174" y="481"/>
                  </a:lnTo>
                  <a:lnTo>
                    <a:pt x="194" y="477"/>
                  </a:lnTo>
                  <a:lnTo>
                    <a:pt x="210" y="469"/>
                  </a:lnTo>
                  <a:lnTo>
                    <a:pt x="222" y="459"/>
                  </a:lnTo>
                  <a:lnTo>
                    <a:pt x="228" y="447"/>
                  </a:lnTo>
                  <a:lnTo>
                    <a:pt x="231" y="433"/>
                  </a:lnTo>
                  <a:lnTo>
                    <a:pt x="229" y="418"/>
                  </a:lnTo>
                  <a:lnTo>
                    <a:pt x="224" y="405"/>
                  </a:lnTo>
                  <a:lnTo>
                    <a:pt x="213" y="394"/>
                  </a:lnTo>
                  <a:lnTo>
                    <a:pt x="199" y="383"/>
                  </a:lnTo>
                  <a:lnTo>
                    <a:pt x="178" y="372"/>
                  </a:lnTo>
                  <a:lnTo>
                    <a:pt x="151" y="362"/>
                  </a:lnTo>
                  <a:lnTo>
                    <a:pt x="125" y="354"/>
                  </a:lnTo>
                  <a:lnTo>
                    <a:pt x="100" y="345"/>
                  </a:lnTo>
                  <a:lnTo>
                    <a:pt x="78" y="334"/>
                  </a:lnTo>
                  <a:lnTo>
                    <a:pt x="58" y="321"/>
                  </a:lnTo>
                  <a:lnTo>
                    <a:pt x="42" y="306"/>
                  </a:lnTo>
                  <a:lnTo>
                    <a:pt x="29" y="289"/>
                  </a:lnTo>
                  <a:lnTo>
                    <a:pt x="19" y="269"/>
                  </a:lnTo>
                  <a:lnTo>
                    <a:pt x="12" y="247"/>
                  </a:lnTo>
                  <a:lnTo>
                    <a:pt x="10" y="221"/>
                  </a:lnTo>
                  <a:lnTo>
                    <a:pt x="13" y="192"/>
                  </a:lnTo>
                  <a:lnTo>
                    <a:pt x="22" y="166"/>
                  </a:lnTo>
                  <a:lnTo>
                    <a:pt x="36" y="143"/>
                  </a:lnTo>
                  <a:lnTo>
                    <a:pt x="55" y="121"/>
                  </a:lnTo>
                  <a:lnTo>
                    <a:pt x="79" y="104"/>
                  </a:lnTo>
                  <a:lnTo>
                    <a:pt x="108" y="90"/>
                  </a:lnTo>
                  <a:lnTo>
                    <a:pt x="140" y="79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838D83F3-0081-8445-B182-435AC4BB0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5738" y="2381251"/>
              <a:ext cx="79375" cy="147638"/>
            </a:xfrm>
            <a:custGeom>
              <a:avLst/>
              <a:gdLst>
                <a:gd name="T0" fmla="*/ 221 w 353"/>
                <a:gd name="T1" fmla="*/ 0 h 654"/>
                <a:gd name="T2" fmla="*/ 256 w 353"/>
                <a:gd name="T3" fmla="*/ 77 h 654"/>
                <a:gd name="T4" fmla="*/ 308 w 353"/>
                <a:gd name="T5" fmla="*/ 93 h 654"/>
                <a:gd name="T6" fmla="*/ 311 w 353"/>
                <a:gd name="T7" fmla="*/ 190 h 654"/>
                <a:gd name="T8" fmla="*/ 288 w 353"/>
                <a:gd name="T9" fmla="*/ 178 h 654"/>
                <a:gd name="T10" fmla="*/ 252 w 353"/>
                <a:gd name="T11" fmla="*/ 166 h 654"/>
                <a:gd name="T12" fmla="*/ 200 w 353"/>
                <a:gd name="T13" fmla="*/ 160 h 654"/>
                <a:gd name="T14" fmla="*/ 161 w 353"/>
                <a:gd name="T15" fmla="*/ 167 h 654"/>
                <a:gd name="T16" fmla="*/ 137 w 353"/>
                <a:gd name="T17" fmla="*/ 181 h 654"/>
                <a:gd name="T18" fmla="*/ 131 w 353"/>
                <a:gd name="T19" fmla="*/ 201 h 654"/>
                <a:gd name="T20" fmla="*/ 139 w 353"/>
                <a:gd name="T21" fmla="*/ 222 h 654"/>
                <a:gd name="T22" fmla="*/ 162 w 353"/>
                <a:gd name="T23" fmla="*/ 240 h 654"/>
                <a:gd name="T24" fmla="*/ 204 w 353"/>
                <a:gd name="T25" fmla="*/ 259 h 654"/>
                <a:gd name="T26" fmla="*/ 267 w 353"/>
                <a:gd name="T27" fmla="*/ 285 h 654"/>
                <a:gd name="T28" fmla="*/ 320 w 353"/>
                <a:gd name="T29" fmla="*/ 321 h 654"/>
                <a:gd name="T30" fmla="*/ 348 w 353"/>
                <a:gd name="T31" fmla="*/ 363 h 654"/>
                <a:gd name="T32" fmla="*/ 352 w 353"/>
                <a:gd name="T33" fmla="*/ 413 h 654"/>
                <a:gd name="T34" fmla="*/ 343 w 353"/>
                <a:gd name="T35" fmla="*/ 463 h 654"/>
                <a:gd name="T36" fmla="*/ 315 w 353"/>
                <a:gd name="T37" fmla="*/ 507 h 654"/>
                <a:gd name="T38" fmla="*/ 271 w 353"/>
                <a:gd name="T39" fmla="*/ 541 h 654"/>
                <a:gd name="T40" fmla="*/ 210 w 353"/>
                <a:gd name="T41" fmla="*/ 563 h 654"/>
                <a:gd name="T42" fmla="*/ 131 w 353"/>
                <a:gd name="T43" fmla="*/ 654 h 654"/>
                <a:gd name="T44" fmla="*/ 101 w 353"/>
                <a:gd name="T45" fmla="*/ 572 h 654"/>
                <a:gd name="T46" fmla="*/ 45 w 353"/>
                <a:gd name="T47" fmla="*/ 562 h 654"/>
                <a:gd name="T48" fmla="*/ 0 w 353"/>
                <a:gd name="T49" fmla="*/ 543 h 654"/>
                <a:gd name="T50" fmla="*/ 40 w 353"/>
                <a:gd name="T51" fmla="*/ 459 h 654"/>
                <a:gd name="T52" fmla="*/ 92 w 353"/>
                <a:gd name="T53" fmla="*/ 475 h 654"/>
                <a:gd name="T54" fmla="*/ 151 w 353"/>
                <a:gd name="T55" fmla="*/ 482 h 654"/>
                <a:gd name="T56" fmla="*/ 194 w 353"/>
                <a:gd name="T57" fmla="*/ 477 h 654"/>
                <a:gd name="T58" fmla="*/ 221 w 353"/>
                <a:gd name="T59" fmla="*/ 459 h 654"/>
                <a:gd name="T60" fmla="*/ 231 w 353"/>
                <a:gd name="T61" fmla="*/ 433 h 654"/>
                <a:gd name="T62" fmla="*/ 224 w 353"/>
                <a:gd name="T63" fmla="*/ 405 h 654"/>
                <a:gd name="T64" fmla="*/ 198 w 353"/>
                <a:gd name="T65" fmla="*/ 383 h 654"/>
                <a:gd name="T66" fmla="*/ 151 w 353"/>
                <a:gd name="T67" fmla="*/ 362 h 654"/>
                <a:gd name="T68" fmla="*/ 101 w 353"/>
                <a:gd name="T69" fmla="*/ 345 h 654"/>
                <a:gd name="T70" fmla="*/ 59 w 353"/>
                <a:gd name="T71" fmla="*/ 321 h 654"/>
                <a:gd name="T72" fmla="*/ 28 w 353"/>
                <a:gd name="T73" fmla="*/ 289 h 654"/>
                <a:gd name="T74" fmla="*/ 13 w 353"/>
                <a:gd name="T75" fmla="*/ 247 h 654"/>
                <a:gd name="T76" fmla="*/ 13 w 353"/>
                <a:gd name="T77" fmla="*/ 192 h 654"/>
                <a:gd name="T78" fmla="*/ 36 w 353"/>
                <a:gd name="T79" fmla="*/ 143 h 654"/>
                <a:gd name="T80" fmla="*/ 80 w 353"/>
                <a:gd name="T81" fmla="*/ 104 h 654"/>
                <a:gd name="T82" fmla="*/ 141 w 353"/>
                <a:gd name="T83" fmla="*/ 79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3" h="654">
                  <a:moveTo>
                    <a:pt x="141" y="0"/>
                  </a:moveTo>
                  <a:lnTo>
                    <a:pt x="221" y="0"/>
                  </a:lnTo>
                  <a:lnTo>
                    <a:pt x="221" y="69"/>
                  </a:lnTo>
                  <a:lnTo>
                    <a:pt x="256" y="77"/>
                  </a:lnTo>
                  <a:lnTo>
                    <a:pt x="283" y="85"/>
                  </a:lnTo>
                  <a:lnTo>
                    <a:pt x="308" y="93"/>
                  </a:lnTo>
                  <a:lnTo>
                    <a:pt x="332" y="99"/>
                  </a:lnTo>
                  <a:lnTo>
                    <a:pt x="311" y="190"/>
                  </a:lnTo>
                  <a:lnTo>
                    <a:pt x="301" y="185"/>
                  </a:lnTo>
                  <a:lnTo>
                    <a:pt x="288" y="178"/>
                  </a:lnTo>
                  <a:lnTo>
                    <a:pt x="271" y="171"/>
                  </a:lnTo>
                  <a:lnTo>
                    <a:pt x="252" y="166"/>
                  </a:lnTo>
                  <a:lnTo>
                    <a:pt x="228" y="162"/>
                  </a:lnTo>
                  <a:lnTo>
                    <a:pt x="200" y="160"/>
                  </a:lnTo>
                  <a:lnTo>
                    <a:pt x="178" y="162"/>
                  </a:lnTo>
                  <a:lnTo>
                    <a:pt x="161" y="167"/>
                  </a:lnTo>
                  <a:lnTo>
                    <a:pt x="147" y="174"/>
                  </a:lnTo>
                  <a:lnTo>
                    <a:pt x="137" y="181"/>
                  </a:lnTo>
                  <a:lnTo>
                    <a:pt x="132" y="190"/>
                  </a:lnTo>
                  <a:lnTo>
                    <a:pt x="131" y="201"/>
                  </a:lnTo>
                  <a:lnTo>
                    <a:pt x="133" y="212"/>
                  </a:lnTo>
                  <a:lnTo>
                    <a:pt x="139" y="222"/>
                  </a:lnTo>
                  <a:lnTo>
                    <a:pt x="149" y="231"/>
                  </a:lnTo>
                  <a:lnTo>
                    <a:pt x="162" y="240"/>
                  </a:lnTo>
                  <a:lnTo>
                    <a:pt x="181" y="249"/>
                  </a:lnTo>
                  <a:lnTo>
                    <a:pt x="204" y="259"/>
                  </a:lnTo>
                  <a:lnTo>
                    <a:pt x="231" y="271"/>
                  </a:lnTo>
                  <a:lnTo>
                    <a:pt x="267" y="285"/>
                  </a:lnTo>
                  <a:lnTo>
                    <a:pt x="296" y="302"/>
                  </a:lnTo>
                  <a:lnTo>
                    <a:pt x="320" y="321"/>
                  </a:lnTo>
                  <a:lnTo>
                    <a:pt x="336" y="341"/>
                  </a:lnTo>
                  <a:lnTo>
                    <a:pt x="348" y="363"/>
                  </a:lnTo>
                  <a:lnTo>
                    <a:pt x="353" y="387"/>
                  </a:lnTo>
                  <a:lnTo>
                    <a:pt x="352" y="413"/>
                  </a:lnTo>
                  <a:lnTo>
                    <a:pt x="349" y="438"/>
                  </a:lnTo>
                  <a:lnTo>
                    <a:pt x="343" y="463"/>
                  </a:lnTo>
                  <a:lnTo>
                    <a:pt x="331" y="486"/>
                  </a:lnTo>
                  <a:lnTo>
                    <a:pt x="315" y="507"/>
                  </a:lnTo>
                  <a:lnTo>
                    <a:pt x="295" y="526"/>
                  </a:lnTo>
                  <a:lnTo>
                    <a:pt x="271" y="541"/>
                  </a:lnTo>
                  <a:lnTo>
                    <a:pt x="242" y="554"/>
                  </a:lnTo>
                  <a:lnTo>
                    <a:pt x="210" y="563"/>
                  </a:lnTo>
                  <a:lnTo>
                    <a:pt x="210" y="654"/>
                  </a:lnTo>
                  <a:lnTo>
                    <a:pt x="131" y="654"/>
                  </a:lnTo>
                  <a:lnTo>
                    <a:pt x="131" y="573"/>
                  </a:lnTo>
                  <a:lnTo>
                    <a:pt x="101" y="572"/>
                  </a:lnTo>
                  <a:lnTo>
                    <a:pt x="71" y="569"/>
                  </a:lnTo>
                  <a:lnTo>
                    <a:pt x="45" y="562"/>
                  </a:lnTo>
                  <a:lnTo>
                    <a:pt x="21" y="554"/>
                  </a:lnTo>
                  <a:lnTo>
                    <a:pt x="0" y="543"/>
                  </a:lnTo>
                  <a:lnTo>
                    <a:pt x="21" y="453"/>
                  </a:lnTo>
                  <a:lnTo>
                    <a:pt x="40" y="459"/>
                  </a:lnTo>
                  <a:lnTo>
                    <a:pt x="65" y="468"/>
                  </a:lnTo>
                  <a:lnTo>
                    <a:pt x="92" y="475"/>
                  </a:lnTo>
                  <a:lnTo>
                    <a:pt x="121" y="480"/>
                  </a:lnTo>
                  <a:lnTo>
                    <a:pt x="151" y="482"/>
                  </a:lnTo>
                  <a:lnTo>
                    <a:pt x="174" y="481"/>
                  </a:lnTo>
                  <a:lnTo>
                    <a:pt x="194" y="477"/>
                  </a:lnTo>
                  <a:lnTo>
                    <a:pt x="209" y="469"/>
                  </a:lnTo>
                  <a:lnTo>
                    <a:pt x="221" y="459"/>
                  </a:lnTo>
                  <a:lnTo>
                    <a:pt x="228" y="447"/>
                  </a:lnTo>
                  <a:lnTo>
                    <a:pt x="231" y="433"/>
                  </a:lnTo>
                  <a:lnTo>
                    <a:pt x="229" y="418"/>
                  </a:lnTo>
                  <a:lnTo>
                    <a:pt x="224" y="405"/>
                  </a:lnTo>
                  <a:lnTo>
                    <a:pt x="214" y="394"/>
                  </a:lnTo>
                  <a:lnTo>
                    <a:pt x="198" y="383"/>
                  </a:lnTo>
                  <a:lnTo>
                    <a:pt x="177" y="372"/>
                  </a:lnTo>
                  <a:lnTo>
                    <a:pt x="151" y="362"/>
                  </a:lnTo>
                  <a:lnTo>
                    <a:pt x="124" y="354"/>
                  </a:lnTo>
                  <a:lnTo>
                    <a:pt x="101" y="345"/>
                  </a:lnTo>
                  <a:lnTo>
                    <a:pt x="79" y="334"/>
                  </a:lnTo>
                  <a:lnTo>
                    <a:pt x="59" y="321"/>
                  </a:lnTo>
                  <a:lnTo>
                    <a:pt x="43" y="306"/>
                  </a:lnTo>
                  <a:lnTo>
                    <a:pt x="28" y="289"/>
                  </a:lnTo>
                  <a:lnTo>
                    <a:pt x="18" y="269"/>
                  </a:lnTo>
                  <a:lnTo>
                    <a:pt x="13" y="247"/>
                  </a:lnTo>
                  <a:lnTo>
                    <a:pt x="11" y="221"/>
                  </a:lnTo>
                  <a:lnTo>
                    <a:pt x="13" y="192"/>
                  </a:lnTo>
                  <a:lnTo>
                    <a:pt x="22" y="166"/>
                  </a:lnTo>
                  <a:lnTo>
                    <a:pt x="36" y="143"/>
                  </a:lnTo>
                  <a:lnTo>
                    <a:pt x="56" y="121"/>
                  </a:lnTo>
                  <a:lnTo>
                    <a:pt x="80" y="104"/>
                  </a:lnTo>
                  <a:lnTo>
                    <a:pt x="108" y="90"/>
                  </a:lnTo>
                  <a:lnTo>
                    <a:pt x="141" y="79"/>
                  </a:lnTo>
                  <a:lnTo>
                    <a:pt x="14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4" name="Inhaltsplatzhalter 4">
            <a:extLst>
              <a:ext uri="{FF2B5EF4-FFF2-40B4-BE49-F238E27FC236}">
                <a16:creationId xmlns:a16="http://schemas.microsoft.com/office/drawing/2014/main" id="{775AC2E0-025E-FB4E-8E56-8BB84881BEFB}"/>
              </a:ext>
            </a:extLst>
          </p:cNvPr>
          <p:cNvSpPr txBox="1">
            <a:spLocks/>
          </p:cNvSpPr>
          <p:nvPr/>
        </p:nvSpPr>
        <p:spPr>
          <a:xfrm>
            <a:off x="506107" y="754307"/>
            <a:ext cx="2707351" cy="21544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400" dirty="0">
                <a:latin typeface="+mj-lt"/>
              </a:rPr>
              <a:t>2020-21 Budget:  $1,000</a:t>
            </a:r>
          </a:p>
        </p:txBody>
      </p:sp>
      <p:sp>
        <p:nvSpPr>
          <p:cNvPr id="25" name="Inhaltsplatzhalter 4">
            <a:extLst>
              <a:ext uri="{FF2B5EF4-FFF2-40B4-BE49-F238E27FC236}">
                <a16:creationId xmlns:a16="http://schemas.microsoft.com/office/drawing/2014/main" id="{D8102C7E-518E-F94D-AB65-65927BD6AD5F}"/>
              </a:ext>
            </a:extLst>
          </p:cNvPr>
          <p:cNvSpPr txBox="1">
            <a:spLocks/>
          </p:cNvSpPr>
          <p:nvPr/>
        </p:nvSpPr>
        <p:spPr>
          <a:xfrm>
            <a:off x="77674" y="204807"/>
            <a:ext cx="4494326" cy="24622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1600" dirty="0">
                <a:latin typeface="+mj-lt"/>
              </a:rPr>
              <a:t>Chair: Link Yvonne Dias-Bowie</a:t>
            </a:r>
          </a:p>
        </p:txBody>
      </p:sp>
      <p:pic>
        <p:nvPicPr>
          <p:cNvPr id="1030" name="Picture 6" descr="Alzheimer's Tennessee Walks - Alzheimer's Tennessee, Inc. – Support,  Education and Research for Alzheimer's Disease and Related Dementias">
            <a:extLst>
              <a:ext uri="{FF2B5EF4-FFF2-40B4-BE49-F238E27FC236}">
                <a16:creationId xmlns:a16="http://schemas.microsoft.com/office/drawing/2014/main" id="{FF5DD712-C130-FD41-A89B-1FC9413C2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14140" y="1934457"/>
            <a:ext cx="1393413" cy="589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ssistance - Alzheimer's Tennessee, Inc. – Support, Education and Research  for Alzheimer's Disease and Related Dementias">
            <a:extLst>
              <a:ext uri="{FF2B5EF4-FFF2-40B4-BE49-F238E27FC236}">
                <a16:creationId xmlns:a16="http://schemas.microsoft.com/office/drawing/2014/main" id="{788EF8E7-54D3-8641-B98B-08F520CC3C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5702" y="2546872"/>
            <a:ext cx="1005892" cy="1005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ED9BB6-F3EA-7446-B850-2369CAB707B2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7819" y="1144524"/>
            <a:ext cx="1725456" cy="7246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E1D89E-8AAB-0448-A4E1-7670EBF061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9115" y="1144269"/>
            <a:ext cx="1565178" cy="3103369"/>
          </a:xfrm>
          <a:prstGeom prst="rect">
            <a:avLst/>
          </a:prstGeom>
        </p:spPr>
      </p:pic>
      <p:pic>
        <p:nvPicPr>
          <p:cNvPr id="9222" name="Picture 6" descr="Logo Design Focused on Obesity Prevention for Children, a Logo &amp; Identity  project by jeffbarnes22 | crowdspring">
            <a:extLst>
              <a:ext uri="{FF2B5EF4-FFF2-40B4-BE49-F238E27FC236}">
                <a16:creationId xmlns:a16="http://schemas.microsoft.com/office/drawing/2014/main" id="{1A18BD76-CCF0-4C4C-9511-C341477072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61838" y="4230153"/>
            <a:ext cx="1005892" cy="773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8715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International Trends &amp; Services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604" y="1124746"/>
            <a:ext cx="8209057" cy="479822"/>
          </a:xfrm>
        </p:spPr>
        <p:txBody>
          <a:bodyPr anchor="t">
            <a:normAutofit/>
          </a:bodyPr>
          <a:lstStyle/>
          <a:p>
            <a:pPr algn="l"/>
            <a:r>
              <a:rPr lang="en-US" sz="1800" dirty="0"/>
              <a:t>Planning for 2020-21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287668" y="1450829"/>
            <a:ext cx="6457319" cy="3385822"/>
          </a:xfrm>
        </p:spPr>
        <p:txBody>
          <a:bodyPr>
            <a:noAutofit/>
          </a:bodyPr>
          <a:lstStyle/>
          <a:p>
            <a:pPr algn="l"/>
            <a:r>
              <a:rPr lang="en-US" sz="1600" dirty="0"/>
              <a:t>Links Pantry</a:t>
            </a:r>
          </a:p>
          <a:p>
            <a:pPr lvl="1" algn="l"/>
            <a:r>
              <a:rPr lang="en-US" sz="1400" dirty="0"/>
              <a:t>Provide supplies and/or donation of essential items to support women and families at Bridge Refugee Services, Inc. on a quarterly basis</a:t>
            </a:r>
          </a:p>
          <a:p>
            <a:pPr lvl="1" algn="l"/>
            <a:r>
              <a:rPr lang="en-US" sz="1400" dirty="0"/>
              <a:t>Provide toiletries, feminine products, diapers, coats, and items not provided via EBT in the name of our Chapter</a:t>
            </a:r>
          </a:p>
          <a:p>
            <a:pPr algn="l"/>
            <a:r>
              <a:rPr lang="en-US" sz="1600" b="1" dirty="0">
                <a:solidFill>
                  <a:srgbClr val="00B050"/>
                </a:solidFill>
              </a:rPr>
              <a:t>L3</a:t>
            </a:r>
            <a:r>
              <a:rPr lang="en-US" sz="1600" dirty="0"/>
              <a:t>: The Links G.R.E.E.N. Initiative</a:t>
            </a:r>
          </a:p>
          <a:p>
            <a:pPr lvl="1" algn="l"/>
            <a:r>
              <a:rPr lang="en-US" sz="1400" dirty="0">
                <a:solidFill>
                  <a:srgbClr val="00B050"/>
                </a:solidFill>
              </a:rPr>
              <a:t>To educate and promote awareness around making healthy lifestyle choices for stronger communities</a:t>
            </a:r>
          </a:p>
          <a:p>
            <a:pPr lvl="1" algn="l"/>
            <a:r>
              <a:rPr lang="en-US" sz="1400" dirty="0">
                <a:hlinkClick r:id="rId2"/>
              </a:rPr>
              <a:t>Basket Project Video</a:t>
            </a:r>
            <a:endParaRPr lang="en-US" sz="1400" dirty="0"/>
          </a:p>
          <a:p>
            <a:pPr algn="l"/>
            <a:r>
              <a:rPr lang="en-US" sz="1600" dirty="0"/>
              <a:t>International  Women’s Day </a:t>
            </a:r>
          </a:p>
          <a:p>
            <a:pPr lvl="1" algn="l"/>
            <a:r>
              <a:rPr lang="en-US" sz="1400" dirty="0"/>
              <a:t>March 5, 2021 - Celebrating Women’s Rights and Womanhood</a:t>
            </a:r>
          </a:p>
          <a:p>
            <a:pPr lvl="1" algn="l"/>
            <a:r>
              <a:rPr lang="en-US" sz="1400" dirty="0"/>
              <a:t>Host a chapter brunch or luncheon</a:t>
            </a:r>
            <a:endParaRPr lang="en-US" sz="1600" dirty="0"/>
          </a:p>
          <a:p>
            <a:pPr algn="l"/>
            <a:r>
              <a:rPr lang="en-US" sz="1600" dirty="0"/>
              <a:t>“Passport to Learning” – An English to French Translation</a:t>
            </a:r>
          </a:p>
          <a:p>
            <a:pPr marL="0" indent="0" algn="l">
              <a:buNone/>
            </a:pPr>
            <a:endParaRPr lang="en-US" sz="1600" dirty="0"/>
          </a:p>
          <a:p>
            <a:pPr algn="l"/>
            <a:endParaRPr lang="en-US" sz="160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D66D78B-288B-2147-B4AB-56787A2E4B2F}"/>
              </a:ext>
            </a:extLst>
          </p:cNvPr>
          <p:cNvGrpSpPr/>
          <p:nvPr/>
        </p:nvGrpSpPr>
        <p:grpSpPr>
          <a:xfrm>
            <a:off x="87949" y="684757"/>
            <a:ext cx="333292" cy="300383"/>
            <a:chOff x="-609600" y="2241551"/>
            <a:chExt cx="685800" cy="811213"/>
          </a:xfrm>
          <a:solidFill>
            <a:schemeClr val="bg1"/>
          </a:solidFill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19084A63-FBF3-5C47-A4B4-CC49B4DC50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609600" y="2241551"/>
              <a:ext cx="685800" cy="811213"/>
            </a:xfrm>
            <a:custGeom>
              <a:avLst/>
              <a:gdLst>
                <a:gd name="T0" fmla="*/ 1990 w 3022"/>
                <a:gd name="T1" fmla="*/ 2892 h 3576"/>
                <a:gd name="T2" fmla="*/ 2022 w 3022"/>
                <a:gd name="T3" fmla="*/ 3134 h 3576"/>
                <a:gd name="T4" fmla="*/ 2479 w 3022"/>
                <a:gd name="T5" fmla="*/ 3123 h 3576"/>
                <a:gd name="T6" fmla="*/ 2490 w 3022"/>
                <a:gd name="T7" fmla="*/ 2875 h 3576"/>
                <a:gd name="T8" fmla="*/ 1315 w 3022"/>
                <a:gd name="T9" fmla="*/ 2840 h 3576"/>
                <a:gd name="T10" fmla="*/ 1244 w 3022"/>
                <a:gd name="T11" fmla="*/ 2911 h 3576"/>
                <a:gd name="T12" fmla="*/ 1296 w 3022"/>
                <a:gd name="T13" fmla="*/ 3140 h 3576"/>
                <a:gd name="T14" fmla="*/ 1747 w 3022"/>
                <a:gd name="T15" fmla="*/ 3108 h 3576"/>
                <a:gd name="T16" fmla="*/ 1736 w 3022"/>
                <a:gd name="T17" fmla="*/ 2860 h 3576"/>
                <a:gd name="T18" fmla="*/ 564 w 3022"/>
                <a:gd name="T19" fmla="*/ 2843 h 3576"/>
                <a:gd name="T20" fmla="*/ 512 w 3022"/>
                <a:gd name="T21" fmla="*/ 3072 h 3576"/>
                <a:gd name="T22" fmla="*/ 582 w 3022"/>
                <a:gd name="T23" fmla="*/ 3143 h 3576"/>
                <a:gd name="T24" fmla="*/ 1022 w 3022"/>
                <a:gd name="T25" fmla="*/ 3092 h 3576"/>
                <a:gd name="T26" fmla="*/ 990 w 3022"/>
                <a:gd name="T27" fmla="*/ 2850 h 3576"/>
                <a:gd name="T28" fmla="*/ 2022 w 3022"/>
                <a:gd name="T29" fmla="*/ 2305 h 3576"/>
                <a:gd name="T30" fmla="*/ 1990 w 3022"/>
                <a:gd name="T31" fmla="*/ 2548 h 3576"/>
                <a:gd name="T32" fmla="*/ 2429 w 3022"/>
                <a:gd name="T33" fmla="*/ 2599 h 3576"/>
                <a:gd name="T34" fmla="*/ 2500 w 3022"/>
                <a:gd name="T35" fmla="*/ 2528 h 3576"/>
                <a:gd name="T36" fmla="*/ 2448 w 3022"/>
                <a:gd name="T37" fmla="*/ 2299 h 3576"/>
                <a:gd name="T38" fmla="*/ 1265 w 3022"/>
                <a:gd name="T39" fmla="*/ 2317 h 3576"/>
                <a:gd name="T40" fmla="*/ 1254 w 3022"/>
                <a:gd name="T41" fmla="*/ 2565 h 3576"/>
                <a:gd name="T42" fmla="*/ 1706 w 3022"/>
                <a:gd name="T43" fmla="*/ 2597 h 3576"/>
                <a:gd name="T44" fmla="*/ 1756 w 3022"/>
                <a:gd name="T45" fmla="*/ 2367 h 3576"/>
                <a:gd name="T46" fmla="*/ 1687 w 3022"/>
                <a:gd name="T47" fmla="*/ 2297 h 3576"/>
                <a:gd name="T48" fmla="*/ 522 w 3022"/>
                <a:gd name="T49" fmla="*/ 2331 h 3576"/>
                <a:gd name="T50" fmla="*/ 533 w 3022"/>
                <a:gd name="T51" fmla="*/ 2579 h 3576"/>
                <a:gd name="T52" fmla="*/ 990 w 3022"/>
                <a:gd name="T53" fmla="*/ 2589 h 3576"/>
                <a:gd name="T54" fmla="*/ 1022 w 3022"/>
                <a:gd name="T55" fmla="*/ 2348 h 3576"/>
                <a:gd name="T56" fmla="*/ 582 w 3022"/>
                <a:gd name="T57" fmla="*/ 2297 h 3576"/>
                <a:gd name="T58" fmla="*/ 1990 w 3022"/>
                <a:gd name="T59" fmla="*/ 1814 h 3576"/>
                <a:gd name="T60" fmla="*/ 2022 w 3022"/>
                <a:gd name="T61" fmla="*/ 2055 h 3576"/>
                <a:gd name="T62" fmla="*/ 2479 w 3022"/>
                <a:gd name="T63" fmla="*/ 2044 h 3576"/>
                <a:gd name="T64" fmla="*/ 2490 w 3022"/>
                <a:gd name="T65" fmla="*/ 1797 h 3576"/>
                <a:gd name="T66" fmla="*/ 1315 w 3022"/>
                <a:gd name="T67" fmla="*/ 1763 h 3576"/>
                <a:gd name="T68" fmla="*/ 1244 w 3022"/>
                <a:gd name="T69" fmla="*/ 1833 h 3576"/>
                <a:gd name="T70" fmla="*/ 1296 w 3022"/>
                <a:gd name="T71" fmla="*/ 2062 h 3576"/>
                <a:gd name="T72" fmla="*/ 1747 w 3022"/>
                <a:gd name="T73" fmla="*/ 2031 h 3576"/>
                <a:gd name="T74" fmla="*/ 1736 w 3022"/>
                <a:gd name="T75" fmla="*/ 1783 h 3576"/>
                <a:gd name="T76" fmla="*/ 564 w 3022"/>
                <a:gd name="T77" fmla="*/ 1765 h 3576"/>
                <a:gd name="T78" fmla="*/ 512 w 3022"/>
                <a:gd name="T79" fmla="*/ 1994 h 3576"/>
                <a:gd name="T80" fmla="*/ 582 w 3022"/>
                <a:gd name="T81" fmla="*/ 2065 h 3576"/>
                <a:gd name="T82" fmla="*/ 1022 w 3022"/>
                <a:gd name="T83" fmla="*/ 2013 h 3576"/>
                <a:gd name="T84" fmla="*/ 990 w 3022"/>
                <a:gd name="T85" fmla="*/ 1772 h 3576"/>
                <a:gd name="T86" fmla="*/ 506 w 3022"/>
                <a:gd name="T87" fmla="*/ 432 h 3576"/>
                <a:gd name="T88" fmla="*/ 474 w 3022"/>
                <a:gd name="T89" fmla="*/ 1450 h 3576"/>
                <a:gd name="T90" fmla="*/ 2459 w 3022"/>
                <a:gd name="T91" fmla="*/ 1501 h 3576"/>
                <a:gd name="T92" fmla="*/ 2530 w 3022"/>
                <a:gd name="T93" fmla="*/ 1430 h 3576"/>
                <a:gd name="T94" fmla="*/ 2478 w 3022"/>
                <a:gd name="T95" fmla="*/ 425 h 3576"/>
                <a:gd name="T96" fmla="*/ 2910 w 3022"/>
                <a:gd name="T97" fmla="*/ 7 h 3576"/>
                <a:gd name="T98" fmla="*/ 3006 w 3022"/>
                <a:gd name="T99" fmla="*/ 112 h 3576"/>
                <a:gd name="T100" fmla="*/ 2994 w 3022"/>
                <a:gd name="T101" fmla="*/ 3506 h 3576"/>
                <a:gd name="T102" fmla="*/ 161 w 3022"/>
                <a:gd name="T103" fmla="*/ 3576 h 3576"/>
                <a:gd name="T104" fmla="*/ 13 w 3022"/>
                <a:gd name="T105" fmla="*/ 3475 h 3576"/>
                <a:gd name="T106" fmla="*/ 12 w 3022"/>
                <a:gd name="T107" fmla="*/ 98 h 3576"/>
                <a:gd name="T108" fmla="*/ 161 w 3022"/>
                <a:gd name="T109" fmla="*/ 0 h 3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022" h="3576">
                  <a:moveTo>
                    <a:pt x="2057" y="2840"/>
                  </a:moveTo>
                  <a:lnTo>
                    <a:pt x="2039" y="2843"/>
                  </a:lnTo>
                  <a:lnTo>
                    <a:pt x="2022" y="2850"/>
                  </a:lnTo>
                  <a:lnTo>
                    <a:pt x="2008" y="2860"/>
                  </a:lnTo>
                  <a:lnTo>
                    <a:pt x="1997" y="2875"/>
                  </a:lnTo>
                  <a:lnTo>
                    <a:pt x="1990" y="2892"/>
                  </a:lnTo>
                  <a:lnTo>
                    <a:pt x="1988" y="2911"/>
                  </a:lnTo>
                  <a:lnTo>
                    <a:pt x="1988" y="3072"/>
                  </a:lnTo>
                  <a:lnTo>
                    <a:pt x="1990" y="3092"/>
                  </a:lnTo>
                  <a:lnTo>
                    <a:pt x="1997" y="3108"/>
                  </a:lnTo>
                  <a:lnTo>
                    <a:pt x="2008" y="3123"/>
                  </a:lnTo>
                  <a:lnTo>
                    <a:pt x="2022" y="3134"/>
                  </a:lnTo>
                  <a:lnTo>
                    <a:pt x="2039" y="3140"/>
                  </a:lnTo>
                  <a:lnTo>
                    <a:pt x="2057" y="3143"/>
                  </a:lnTo>
                  <a:lnTo>
                    <a:pt x="2429" y="3143"/>
                  </a:lnTo>
                  <a:lnTo>
                    <a:pt x="2448" y="3140"/>
                  </a:lnTo>
                  <a:lnTo>
                    <a:pt x="2466" y="3134"/>
                  </a:lnTo>
                  <a:lnTo>
                    <a:pt x="2479" y="3123"/>
                  </a:lnTo>
                  <a:lnTo>
                    <a:pt x="2490" y="3108"/>
                  </a:lnTo>
                  <a:lnTo>
                    <a:pt x="2497" y="3092"/>
                  </a:lnTo>
                  <a:lnTo>
                    <a:pt x="2500" y="3072"/>
                  </a:lnTo>
                  <a:lnTo>
                    <a:pt x="2500" y="2911"/>
                  </a:lnTo>
                  <a:lnTo>
                    <a:pt x="2497" y="2892"/>
                  </a:lnTo>
                  <a:lnTo>
                    <a:pt x="2490" y="2875"/>
                  </a:lnTo>
                  <a:lnTo>
                    <a:pt x="2479" y="2860"/>
                  </a:lnTo>
                  <a:lnTo>
                    <a:pt x="2466" y="2850"/>
                  </a:lnTo>
                  <a:lnTo>
                    <a:pt x="2448" y="2843"/>
                  </a:lnTo>
                  <a:lnTo>
                    <a:pt x="2429" y="2840"/>
                  </a:lnTo>
                  <a:lnTo>
                    <a:pt x="2057" y="2840"/>
                  </a:lnTo>
                  <a:close/>
                  <a:moveTo>
                    <a:pt x="1315" y="2840"/>
                  </a:moveTo>
                  <a:lnTo>
                    <a:pt x="1296" y="2843"/>
                  </a:lnTo>
                  <a:lnTo>
                    <a:pt x="1279" y="2850"/>
                  </a:lnTo>
                  <a:lnTo>
                    <a:pt x="1265" y="2860"/>
                  </a:lnTo>
                  <a:lnTo>
                    <a:pt x="1254" y="2875"/>
                  </a:lnTo>
                  <a:lnTo>
                    <a:pt x="1248" y="2892"/>
                  </a:lnTo>
                  <a:lnTo>
                    <a:pt x="1244" y="2911"/>
                  </a:lnTo>
                  <a:lnTo>
                    <a:pt x="1244" y="3072"/>
                  </a:lnTo>
                  <a:lnTo>
                    <a:pt x="1248" y="3092"/>
                  </a:lnTo>
                  <a:lnTo>
                    <a:pt x="1254" y="3108"/>
                  </a:lnTo>
                  <a:lnTo>
                    <a:pt x="1265" y="3123"/>
                  </a:lnTo>
                  <a:lnTo>
                    <a:pt x="1279" y="3134"/>
                  </a:lnTo>
                  <a:lnTo>
                    <a:pt x="1296" y="3140"/>
                  </a:lnTo>
                  <a:lnTo>
                    <a:pt x="1315" y="3143"/>
                  </a:lnTo>
                  <a:lnTo>
                    <a:pt x="1687" y="3143"/>
                  </a:lnTo>
                  <a:lnTo>
                    <a:pt x="1706" y="3140"/>
                  </a:lnTo>
                  <a:lnTo>
                    <a:pt x="1722" y="3134"/>
                  </a:lnTo>
                  <a:lnTo>
                    <a:pt x="1736" y="3123"/>
                  </a:lnTo>
                  <a:lnTo>
                    <a:pt x="1747" y="3108"/>
                  </a:lnTo>
                  <a:lnTo>
                    <a:pt x="1754" y="3092"/>
                  </a:lnTo>
                  <a:lnTo>
                    <a:pt x="1756" y="3072"/>
                  </a:lnTo>
                  <a:lnTo>
                    <a:pt x="1756" y="2911"/>
                  </a:lnTo>
                  <a:lnTo>
                    <a:pt x="1754" y="2892"/>
                  </a:lnTo>
                  <a:lnTo>
                    <a:pt x="1747" y="2875"/>
                  </a:lnTo>
                  <a:lnTo>
                    <a:pt x="1736" y="2860"/>
                  </a:lnTo>
                  <a:lnTo>
                    <a:pt x="1722" y="2850"/>
                  </a:lnTo>
                  <a:lnTo>
                    <a:pt x="1706" y="2843"/>
                  </a:lnTo>
                  <a:lnTo>
                    <a:pt x="1687" y="2840"/>
                  </a:lnTo>
                  <a:lnTo>
                    <a:pt x="1315" y="2840"/>
                  </a:lnTo>
                  <a:close/>
                  <a:moveTo>
                    <a:pt x="582" y="2840"/>
                  </a:moveTo>
                  <a:lnTo>
                    <a:pt x="564" y="2843"/>
                  </a:lnTo>
                  <a:lnTo>
                    <a:pt x="546" y="2850"/>
                  </a:lnTo>
                  <a:lnTo>
                    <a:pt x="533" y="2860"/>
                  </a:lnTo>
                  <a:lnTo>
                    <a:pt x="522" y="2875"/>
                  </a:lnTo>
                  <a:lnTo>
                    <a:pt x="515" y="2892"/>
                  </a:lnTo>
                  <a:lnTo>
                    <a:pt x="512" y="2911"/>
                  </a:lnTo>
                  <a:lnTo>
                    <a:pt x="512" y="3072"/>
                  </a:lnTo>
                  <a:lnTo>
                    <a:pt x="515" y="3092"/>
                  </a:lnTo>
                  <a:lnTo>
                    <a:pt x="522" y="3108"/>
                  </a:lnTo>
                  <a:lnTo>
                    <a:pt x="533" y="3123"/>
                  </a:lnTo>
                  <a:lnTo>
                    <a:pt x="546" y="3134"/>
                  </a:lnTo>
                  <a:lnTo>
                    <a:pt x="564" y="3140"/>
                  </a:lnTo>
                  <a:lnTo>
                    <a:pt x="582" y="3143"/>
                  </a:lnTo>
                  <a:lnTo>
                    <a:pt x="953" y="3143"/>
                  </a:lnTo>
                  <a:lnTo>
                    <a:pt x="973" y="3140"/>
                  </a:lnTo>
                  <a:lnTo>
                    <a:pt x="990" y="3134"/>
                  </a:lnTo>
                  <a:lnTo>
                    <a:pt x="1004" y="3123"/>
                  </a:lnTo>
                  <a:lnTo>
                    <a:pt x="1015" y="3108"/>
                  </a:lnTo>
                  <a:lnTo>
                    <a:pt x="1022" y="3092"/>
                  </a:lnTo>
                  <a:lnTo>
                    <a:pt x="1024" y="3072"/>
                  </a:lnTo>
                  <a:lnTo>
                    <a:pt x="1024" y="2911"/>
                  </a:lnTo>
                  <a:lnTo>
                    <a:pt x="1022" y="2892"/>
                  </a:lnTo>
                  <a:lnTo>
                    <a:pt x="1015" y="2875"/>
                  </a:lnTo>
                  <a:lnTo>
                    <a:pt x="1004" y="2860"/>
                  </a:lnTo>
                  <a:lnTo>
                    <a:pt x="990" y="2850"/>
                  </a:lnTo>
                  <a:lnTo>
                    <a:pt x="973" y="2843"/>
                  </a:lnTo>
                  <a:lnTo>
                    <a:pt x="953" y="2840"/>
                  </a:lnTo>
                  <a:lnTo>
                    <a:pt x="582" y="2840"/>
                  </a:lnTo>
                  <a:close/>
                  <a:moveTo>
                    <a:pt x="2057" y="2297"/>
                  </a:moveTo>
                  <a:lnTo>
                    <a:pt x="2039" y="2299"/>
                  </a:lnTo>
                  <a:lnTo>
                    <a:pt x="2022" y="2305"/>
                  </a:lnTo>
                  <a:lnTo>
                    <a:pt x="2008" y="2317"/>
                  </a:lnTo>
                  <a:lnTo>
                    <a:pt x="1997" y="2331"/>
                  </a:lnTo>
                  <a:lnTo>
                    <a:pt x="1990" y="2348"/>
                  </a:lnTo>
                  <a:lnTo>
                    <a:pt x="1988" y="2367"/>
                  </a:lnTo>
                  <a:lnTo>
                    <a:pt x="1988" y="2528"/>
                  </a:lnTo>
                  <a:lnTo>
                    <a:pt x="1990" y="2548"/>
                  </a:lnTo>
                  <a:lnTo>
                    <a:pt x="1997" y="2565"/>
                  </a:lnTo>
                  <a:lnTo>
                    <a:pt x="2008" y="2579"/>
                  </a:lnTo>
                  <a:lnTo>
                    <a:pt x="2022" y="2589"/>
                  </a:lnTo>
                  <a:lnTo>
                    <a:pt x="2039" y="2597"/>
                  </a:lnTo>
                  <a:lnTo>
                    <a:pt x="2057" y="2599"/>
                  </a:lnTo>
                  <a:lnTo>
                    <a:pt x="2429" y="2599"/>
                  </a:lnTo>
                  <a:lnTo>
                    <a:pt x="2448" y="2597"/>
                  </a:lnTo>
                  <a:lnTo>
                    <a:pt x="2466" y="2589"/>
                  </a:lnTo>
                  <a:lnTo>
                    <a:pt x="2479" y="2579"/>
                  </a:lnTo>
                  <a:lnTo>
                    <a:pt x="2490" y="2565"/>
                  </a:lnTo>
                  <a:lnTo>
                    <a:pt x="2497" y="2548"/>
                  </a:lnTo>
                  <a:lnTo>
                    <a:pt x="2500" y="2528"/>
                  </a:lnTo>
                  <a:lnTo>
                    <a:pt x="2500" y="2367"/>
                  </a:lnTo>
                  <a:lnTo>
                    <a:pt x="2497" y="2348"/>
                  </a:lnTo>
                  <a:lnTo>
                    <a:pt x="2490" y="2331"/>
                  </a:lnTo>
                  <a:lnTo>
                    <a:pt x="2479" y="2317"/>
                  </a:lnTo>
                  <a:lnTo>
                    <a:pt x="2466" y="2305"/>
                  </a:lnTo>
                  <a:lnTo>
                    <a:pt x="2448" y="2299"/>
                  </a:lnTo>
                  <a:lnTo>
                    <a:pt x="2429" y="2297"/>
                  </a:lnTo>
                  <a:lnTo>
                    <a:pt x="2057" y="2297"/>
                  </a:lnTo>
                  <a:close/>
                  <a:moveTo>
                    <a:pt x="1315" y="2297"/>
                  </a:moveTo>
                  <a:lnTo>
                    <a:pt x="1296" y="2299"/>
                  </a:lnTo>
                  <a:lnTo>
                    <a:pt x="1279" y="2305"/>
                  </a:lnTo>
                  <a:lnTo>
                    <a:pt x="1265" y="2317"/>
                  </a:lnTo>
                  <a:lnTo>
                    <a:pt x="1254" y="2331"/>
                  </a:lnTo>
                  <a:lnTo>
                    <a:pt x="1248" y="2348"/>
                  </a:lnTo>
                  <a:lnTo>
                    <a:pt x="1244" y="2367"/>
                  </a:lnTo>
                  <a:lnTo>
                    <a:pt x="1244" y="2528"/>
                  </a:lnTo>
                  <a:lnTo>
                    <a:pt x="1248" y="2548"/>
                  </a:lnTo>
                  <a:lnTo>
                    <a:pt x="1254" y="2565"/>
                  </a:lnTo>
                  <a:lnTo>
                    <a:pt x="1265" y="2579"/>
                  </a:lnTo>
                  <a:lnTo>
                    <a:pt x="1279" y="2589"/>
                  </a:lnTo>
                  <a:lnTo>
                    <a:pt x="1296" y="2597"/>
                  </a:lnTo>
                  <a:lnTo>
                    <a:pt x="1315" y="2599"/>
                  </a:lnTo>
                  <a:lnTo>
                    <a:pt x="1687" y="2599"/>
                  </a:lnTo>
                  <a:lnTo>
                    <a:pt x="1706" y="2597"/>
                  </a:lnTo>
                  <a:lnTo>
                    <a:pt x="1722" y="2589"/>
                  </a:lnTo>
                  <a:lnTo>
                    <a:pt x="1736" y="2579"/>
                  </a:lnTo>
                  <a:lnTo>
                    <a:pt x="1747" y="2565"/>
                  </a:lnTo>
                  <a:lnTo>
                    <a:pt x="1754" y="2548"/>
                  </a:lnTo>
                  <a:lnTo>
                    <a:pt x="1756" y="2528"/>
                  </a:lnTo>
                  <a:lnTo>
                    <a:pt x="1756" y="2367"/>
                  </a:lnTo>
                  <a:lnTo>
                    <a:pt x="1754" y="2348"/>
                  </a:lnTo>
                  <a:lnTo>
                    <a:pt x="1747" y="2331"/>
                  </a:lnTo>
                  <a:lnTo>
                    <a:pt x="1736" y="2317"/>
                  </a:lnTo>
                  <a:lnTo>
                    <a:pt x="1722" y="2305"/>
                  </a:lnTo>
                  <a:lnTo>
                    <a:pt x="1706" y="2299"/>
                  </a:lnTo>
                  <a:lnTo>
                    <a:pt x="1687" y="2297"/>
                  </a:lnTo>
                  <a:lnTo>
                    <a:pt x="1315" y="2297"/>
                  </a:lnTo>
                  <a:close/>
                  <a:moveTo>
                    <a:pt x="582" y="2297"/>
                  </a:moveTo>
                  <a:lnTo>
                    <a:pt x="564" y="2299"/>
                  </a:lnTo>
                  <a:lnTo>
                    <a:pt x="546" y="2305"/>
                  </a:lnTo>
                  <a:lnTo>
                    <a:pt x="533" y="2317"/>
                  </a:lnTo>
                  <a:lnTo>
                    <a:pt x="522" y="2331"/>
                  </a:lnTo>
                  <a:lnTo>
                    <a:pt x="515" y="2348"/>
                  </a:lnTo>
                  <a:lnTo>
                    <a:pt x="512" y="2367"/>
                  </a:lnTo>
                  <a:lnTo>
                    <a:pt x="512" y="2528"/>
                  </a:lnTo>
                  <a:lnTo>
                    <a:pt x="515" y="2548"/>
                  </a:lnTo>
                  <a:lnTo>
                    <a:pt x="522" y="2565"/>
                  </a:lnTo>
                  <a:lnTo>
                    <a:pt x="533" y="2579"/>
                  </a:lnTo>
                  <a:lnTo>
                    <a:pt x="546" y="2589"/>
                  </a:lnTo>
                  <a:lnTo>
                    <a:pt x="564" y="2597"/>
                  </a:lnTo>
                  <a:lnTo>
                    <a:pt x="582" y="2599"/>
                  </a:lnTo>
                  <a:lnTo>
                    <a:pt x="953" y="2599"/>
                  </a:lnTo>
                  <a:lnTo>
                    <a:pt x="973" y="2597"/>
                  </a:lnTo>
                  <a:lnTo>
                    <a:pt x="990" y="2589"/>
                  </a:lnTo>
                  <a:lnTo>
                    <a:pt x="1004" y="2579"/>
                  </a:lnTo>
                  <a:lnTo>
                    <a:pt x="1015" y="2565"/>
                  </a:lnTo>
                  <a:lnTo>
                    <a:pt x="1022" y="2548"/>
                  </a:lnTo>
                  <a:lnTo>
                    <a:pt x="1024" y="2528"/>
                  </a:lnTo>
                  <a:lnTo>
                    <a:pt x="1024" y="2367"/>
                  </a:lnTo>
                  <a:lnTo>
                    <a:pt x="1022" y="2348"/>
                  </a:lnTo>
                  <a:lnTo>
                    <a:pt x="1015" y="2331"/>
                  </a:lnTo>
                  <a:lnTo>
                    <a:pt x="1004" y="2317"/>
                  </a:lnTo>
                  <a:lnTo>
                    <a:pt x="990" y="2305"/>
                  </a:lnTo>
                  <a:lnTo>
                    <a:pt x="973" y="2299"/>
                  </a:lnTo>
                  <a:lnTo>
                    <a:pt x="953" y="2297"/>
                  </a:lnTo>
                  <a:lnTo>
                    <a:pt x="582" y="2297"/>
                  </a:lnTo>
                  <a:close/>
                  <a:moveTo>
                    <a:pt x="2057" y="1763"/>
                  </a:moveTo>
                  <a:lnTo>
                    <a:pt x="2039" y="1765"/>
                  </a:lnTo>
                  <a:lnTo>
                    <a:pt x="2022" y="1772"/>
                  </a:lnTo>
                  <a:lnTo>
                    <a:pt x="2008" y="1783"/>
                  </a:lnTo>
                  <a:lnTo>
                    <a:pt x="1997" y="1797"/>
                  </a:lnTo>
                  <a:lnTo>
                    <a:pt x="1990" y="1814"/>
                  </a:lnTo>
                  <a:lnTo>
                    <a:pt x="1988" y="1833"/>
                  </a:lnTo>
                  <a:lnTo>
                    <a:pt x="1988" y="1994"/>
                  </a:lnTo>
                  <a:lnTo>
                    <a:pt x="1990" y="2013"/>
                  </a:lnTo>
                  <a:lnTo>
                    <a:pt x="1997" y="2031"/>
                  </a:lnTo>
                  <a:lnTo>
                    <a:pt x="2008" y="2044"/>
                  </a:lnTo>
                  <a:lnTo>
                    <a:pt x="2022" y="2055"/>
                  </a:lnTo>
                  <a:lnTo>
                    <a:pt x="2039" y="2062"/>
                  </a:lnTo>
                  <a:lnTo>
                    <a:pt x="2057" y="2065"/>
                  </a:lnTo>
                  <a:lnTo>
                    <a:pt x="2429" y="2065"/>
                  </a:lnTo>
                  <a:lnTo>
                    <a:pt x="2448" y="2062"/>
                  </a:lnTo>
                  <a:lnTo>
                    <a:pt x="2466" y="2055"/>
                  </a:lnTo>
                  <a:lnTo>
                    <a:pt x="2479" y="2044"/>
                  </a:lnTo>
                  <a:lnTo>
                    <a:pt x="2490" y="2031"/>
                  </a:lnTo>
                  <a:lnTo>
                    <a:pt x="2497" y="2013"/>
                  </a:lnTo>
                  <a:lnTo>
                    <a:pt x="2500" y="1994"/>
                  </a:lnTo>
                  <a:lnTo>
                    <a:pt x="2500" y="1833"/>
                  </a:lnTo>
                  <a:lnTo>
                    <a:pt x="2497" y="1814"/>
                  </a:lnTo>
                  <a:lnTo>
                    <a:pt x="2490" y="1797"/>
                  </a:lnTo>
                  <a:lnTo>
                    <a:pt x="2479" y="1783"/>
                  </a:lnTo>
                  <a:lnTo>
                    <a:pt x="2466" y="1772"/>
                  </a:lnTo>
                  <a:lnTo>
                    <a:pt x="2448" y="1765"/>
                  </a:lnTo>
                  <a:lnTo>
                    <a:pt x="2429" y="1763"/>
                  </a:lnTo>
                  <a:lnTo>
                    <a:pt x="2057" y="1763"/>
                  </a:lnTo>
                  <a:close/>
                  <a:moveTo>
                    <a:pt x="1315" y="1763"/>
                  </a:moveTo>
                  <a:lnTo>
                    <a:pt x="1296" y="1765"/>
                  </a:lnTo>
                  <a:lnTo>
                    <a:pt x="1279" y="1772"/>
                  </a:lnTo>
                  <a:lnTo>
                    <a:pt x="1265" y="1783"/>
                  </a:lnTo>
                  <a:lnTo>
                    <a:pt x="1254" y="1797"/>
                  </a:lnTo>
                  <a:lnTo>
                    <a:pt x="1248" y="1814"/>
                  </a:lnTo>
                  <a:lnTo>
                    <a:pt x="1244" y="1833"/>
                  </a:lnTo>
                  <a:lnTo>
                    <a:pt x="1244" y="1994"/>
                  </a:lnTo>
                  <a:lnTo>
                    <a:pt x="1248" y="2013"/>
                  </a:lnTo>
                  <a:lnTo>
                    <a:pt x="1254" y="2031"/>
                  </a:lnTo>
                  <a:lnTo>
                    <a:pt x="1265" y="2044"/>
                  </a:lnTo>
                  <a:lnTo>
                    <a:pt x="1279" y="2055"/>
                  </a:lnTo>
                  <a:lnTo>
                    <a:pt x="1296" y="2062"/>
                  </a:lnTo>
                  <a:lnTo>
                    <a:pt x="1315" y="2065"/>
                  </a:lnTo>
                  <a:lnTo>
                    <a:pt x="1687" y="2065"/>
                  </a:lnTo>
                  <a:lnTo>
                    <a:pt x="1706" y="2062"/>
                  </a:lnTo>
                  <a:lnTo>
                    <a:pt x="1722" y="2055"/>
                  </a:lnTo>
                  <a:lnTo>
                    <a:pt x="1736" y="2044"/>
                  </a:lnTo>
                  <a:lnTo>
                    <a:pt x="1747" y="2031"/>
                  </a:lnTo>
                  <a:lnTo>
                    <a:pt x="1754" y="2013"/>
                  </a:lnTo>
                  <a:lnTo>
                    <a:pt x="1756" y="1994"/>
                  </a:lnTo>
                  <a:lnTo>
                    <a:pt x="1756" y="1833"/>
                  </a:lnTo>
                  <a:lnTo>
                    <a:pt x="1754" y="1814"/>
                  </a:lnTo>
                  <a:lnTo>
                    <a:pt x="1747" y="1797"/>
                  </a:lnTo>
                  <a:lnTo>
                    <a:pt x="1736" y="1783"/>
                  </a:lnTo>
                  <a:lnTo>
                    <a:pt x="1722" y="1772"/>
                  </a:lnTo>
                  <a:lnTo>
                    <a:pt x="1706" y="1765"/>
                  </a:lnTo>
                  <a:lnTo>
                    <a:pt x="1687" y="1763"/>
                  </a:lnTo>
                  <a:lnTo>
                    <a:pt x="1315" y="1763"/>
                  </a:lnTo>
                  <a:close/>
                  <a:moveTo>
                    <a:pt x="582" y="1763"/>
                  </a:moveTo>
                  <a:lnTo>
                    <a:pt x="564" y="1765"/>
                  </a:lnTo>
                  <a:lnTo>
                    <a:pt x="546" y="1772"/>
                  </a:lnTo>
                  <a:lnTo>
                    <a:pt x="533" y="1783"/>
                  </a:lnTo>
                  <a:lnTo>
                    <a:pt x="522" y="1797"/>
                  </a:lnTo>
                  <a:lnTo>
                    <a:pt x="515" y="1814"/>
                  </a:lnTo>
                  <a:lnTo>
                    <a:pt x="512" y="1833"/>
                  </a:lnTo>
                  <a:lnTo>
                    <a:pt x="512" y="1994"/>
                  </a:lnTo>
                  <a:lnTo>
                    <a:pt x="515" y="2013"/>
                  </a:lnTo>
                  <a:lnTo>
                    <a:pt x="522" y="2031"/>
                  </a:lnTo>
                  <a:lnTo>
                    <a:pt x="533" y="2044"/>
                  </a:lnTo>
                  <a:lnTo>
                    <a:pt x="546" y="2055"/>
                  </a:lnTo>
                  <a:lnTo>
                    <a:pt x="564" y="2062"/>
                  </a:lnTo>
                  <a:lnTo>
                    <a:pt x="582" y="2065"/>
                  </a:lnTo>
                  <a:lnTo>
                    <a:pt x="953" y="2065"/>
                  </a:lnTo>
                  <a:lnTo>
                    <a:pt x="973" y="2062"/>
                  </a:lnTo>
                  <a:lnTo>
                    <a:pt x="990" y="2055"/>
                  </a:lnTo>
                  <a:lnTo>
                    <a:pt x="1004" y="2044"/>
                  </a:lnTo>
                  <a:lnTo>
                    <a:pt x="1015" y="2031"/>
                  </a:lnTo>
                  <a:lnTo>
                    <a:pt x="1022" y="2013"/>
                  </a:lnTo>
                  <a:lnTo>
                    <a:pt x="1024" y="1994"/>
                  </a:lnTo>
                  <a:lnTo>
                    <a:pt x="1024" y="1833"/>
                  </a:lnTo>
                  <a:lnTo>
                    <a:pt x="1022" y="1814"/>
                  </a:lnTo>
                  <a:lnTo>
                    <a:pt x="1015" y="1797"/>
                  </a:lnTo>
                  <a:lnTo>
                    <a:pt x="1004" y="1783"/>
                  </a:lnTo>
                  <a:lnTo>
                    <a:pt x="990" y="1772"/>
                  </a:lnTo>
                  <a:lnTo>
                    <a:pt x="973" y="1765"/>
                  </a:lnTo>
                  <a:lnTo>
                    <a:pt x="953" y="1763"/>
                  </a:lnTo>
                  <a:lnTo>
                    <a:pt x="582" y="1763"/>
                  </a:lnTo>
                  <a:close/>
                  <a:moveTo>
                    <a:pt x="542" y="423"/>
                  </a:moveTo>
                  <a:lnTo>
                    <a:pt x="523" y="425"/>
                  </a:lnTo>
                  <a:lnTo>
                    <a:pt x="506" y="432"/>
                  </a:lnTo>
                  <a:lnTo>
                    <a:pt x="492" y="443"/>
                  </a:lnTo>
                  <a:lnTo>
                    <a:pt x="481" y="457"/>
                  </a:lnTo>
                  <a:lnTo>
                    <a:pt x="474" y="474"/>
                  </a:lnTo>
                  <a:lnTo>
                    <a:pt x="472" y="493"/>
                  </a:lnTo>
                  <a:lnTo>
                    <a:pt x="472" y="1430"/>
                  </a:lnTo>
                  <a:lnTo>
                    <a:pt x="474" y="1450"/>
                  </a:lnTo>
                  <a:lnTo>
                    <a:pt x="481" y="1466"/>
                  </a:lnTo>
                  <a:lnTo>
                    <a:pt x="492" y="1481"/>
                  </a:lnTo>
                  <a:lnTo>
                    <a:pt x="506" y="1492"/>
                  </a:lnTo>
                  <a:lnTo>
                    <a:pt x="523" y="1498"/>
                  </a:lnTo>
                  <a:lnTo>
                    <a:pt x="542" y="1501"/>
                  </a:lnTo>
                  <a:lnTo>
                    <a:pt x="2459" y="1501"/>
                  </a:lnTo>
                  <a:lnTo>
                    <a:pt x="2478" y="1498"/>
                  </a:lnTo>
                  <a:lnTo>
                    <a:pt x="2495" y="1492"/>
                  </a:lnTo>
                  <a:lnTo>
                    <a:pt x="2510" y="1481"/>
                  </a:lnTo>
                  <a:lnTo>
                    <a:pt x="2520" y="1466"/>
                  </a:lnTo>
                  <a:lnTo>
                    <a:pt x="2527" y="1450"/>
                  </a:lnTo>
                  <a:lnTo>
                    <a:pt x="2530" y="1430"/>
                  </a:lnTo>
                  <a:lnTo>
                    <a:pt x="2530" y="493"/>
                  </a:lnTo>
                  <a:lnTo>
                    <a:pt x="2527" y="474"/>
                  </a:lnTo>
                  <a:lnTo>
                    <a:pt x="2520" y="457"/>
                  </a:lnTo>
                  <a:lnTo>
                    <a:pt x="2510" y="443"/>
                  </a:lnTo>
                  <a:lnTo>
                    <a:pt x="2495" y="432"/>
                  </a:lnTo>
                  <a:lnTo>
                    <a:pt x="2478" y="425"/>
                  </a:lnTo>
                  <a:lnTo>
                    <a:pt x="2459" y="423"/>
                  </a:lnTo>
                  <a:lnTo>
                    <a:pt x="542" y="423"/>
                  </a:lnTo>
                  <a:close/>
                  <a:moveTo>
                    <a:pt x="161" y="0"/>
                  </a:moveTo>
                  <a:lnTo>
                    <a:pt x="2861" y="0"/>
                  </a:lnTo>
                  <a:lnTo>
                    <a:pt x="2886" y="1"/>
                  </a:lnTo>
                  <a:lnTo>
                    <a:pt x="2910" y="7"/>
                  </a:lnTo>
                  <a:lnTo>
                    <a:pt x="2933" y="16"/>
                  </a:lnTo>
                  <a:lnTo>
                    <a:pt x="2955" y="30"/>
                  </a:lnTo>
                  <a:lnTo>
                    <a:pt x="2974" y="48"/>
                  </a:lnTo>
                  <a:lnTo>
                    <a:pt x="2991" y="70"/>
                  </a:lnTo>
                  <a:lnTo>
                    <a:pt x="2999" y="91"/>
                  </a:lnTo>
                  <a:lnTo>
                    <a:pt x="3006" y="112"/>
                  </a:lnTo>
                  <a:lnTo>
                    <a:pt x="3014" y="134"/>
                  </a:lnTo>
                  <a:lnTo>
                    <a:pt x="3022" y="161"/>
                  </a:lnTo>
                  <a:lnTo>
                    <a:pt x="3022" y="3415"/>
                  </a:lnTo>
                  <a:lnTo>
                    <a:pt x="3018" y="3447"/>
                  </a:lnTo>
                  <a:lnTo>
                    <a:pt x="3008" y="3478"/>
                  </a:lnTo>
                  <a:lnTo>
                    <a:pt x="2994" y="3506"/>
                  </a:lnTo>
                  <a:lnTo>
                    <a:pt x="2975" y="3529"/>
                  </a:lnTo>
                  <a:lnTo>
                    <a:pt x="2951" y="3549"/>
                  </a:lnTo>
                  <a:lnTo>
                    <a:pt x="2924" y="3563"/>
                  </a:lnTo>
                  <a:lnTo>
                    <a:pt x="2894" y="3572"/>
                  </a:lnTo>
                  <a:lnTo>
                    <a:pt x="2861" y="3576"/>
                  </a:lnTo>
                  <a:lnTo>
                    <a:pt x="161" y="3576"/>
                  </a:lnTo>
                  <a:lnTo>
                    <a:pt x="131" y="3572"/>
                  </a:lnTo>
                  <a:lnTo>
                    <a:pt x="101" y="3562"/>
                  </a:lnTo>
                  <a:lnTo>
                    <a:pt x="75" y="3548"/>
                  </a:lnTo>
                  <a:lnTo>
                    <a:pt x="51" y="3528"/>
                  </a:lnTo>
                  <a:lnTo>
                    <a:pt x="31" y="3506"/>
                  </a:lnTo>
                  <a:lnTo>
                    <a:pt x="13" y="3475"/>
                  </a:lnTo>
                  <a:lnTo>
                    <a:pt x="3" y="3445"/>
                  </a:lnTo>
                  <a:lnTo>
                    <a:pt x="0" y="3415"/>
                  </a:lnTo>
                  <a:lnTo>
                    <a:pt x="0" y="1802"/>
                  </a:lnTo>
                  <a:lnTo>
                    <a:pt x="0" y="161"/>
                  </a:lnTo>
                  <a:lnTo>
                    <a:pt x="3" y="127"/>
                  </a:lnTo>
                  <a:lnTo>
                    <a:pt x="12" y="98"/>
                  </a:lnTo>
                  <a:lnTo>
                    <a:pt x="27" y="70"/>
                  </a:lnTo>
                  <a:lnTo>
                    <a:pt x="46" y="47"/>
                  </a:lnTo>
                  <a:lnTo>
                    <a:pt x="71" y="27"/>
                  </a:lnTo>
                  <a:lnTo>
                    <a:pt x="97" y="12"/>
                  </a:lnTo>
                  <a:lnTo>
                    <a:pt x="128" y="2"/>
                  </a:lnTo>
                  <a:lnTo>
                    <a:pt x="1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14AAF21F-B0AE-BA4D-BE7D-84B2F5428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-434975" y="2381251"/>
              <a:ext cx="80963" cy="147638"/>
            </a:xfrm>
            <a:custGeom>
              <a:avLst/>
              <a:gdLst>
                <a:gd name="T0" fmla="*/ 221 w 352"/>
                <a:gd name="T1" fmla="*/ 0 h 654"/>
                <a:gd name="T2" fmla="*/ 255 w 352"/>
                <a:gd name="T3" fmla="*/ 77 h 654"/>
                <a:gd name="T4" fmla="*/ 308 w 352"/>
                <a:gd name="T5" fmla="*/ 93 h 654"/>
                <a:gd name="T6" fmla="*/ 311 w 352"/>
                <a:gd name="T7" fmla="*/ 190 h 654"/>
                <a:gd name="T8" fmla="*/ 287 w 352"/>
                <a:gd name="T9" fmla="*/ 178 h 654"/>
                <a:gd name="T10" fmla="*/ 252 w 352"/>
                <a:gd name="T11" fmla="*/ 166 h 654"/>
                <a:gd name="T12" fmla="*/ 201 w 352"/>
                <a:gd name="T13" fmla="*/ 160 h 654"/>
                <a:gd name="T14" fmla="*/ 160 w 352"/>
                <a:gd name="T15" fmla="*/ 167 h 654"/>
                <a:gd name="T16" fmla="*/ 137 w 352"/>
                <a:gd name="T17" fmla="*/ 181 h 654"/>
                <a:gd name="T18" fmla="*/ 130 w 352"/>
                <a:gd name="T19" fmla="*/ 201 h 654"/>
                <a:gd name="T20" fmla="*/ 138 w 352"/>
                <a:gd name="T21" fmla="*/ 222 h 654"/>
                <a:gd name="T22" fmla="*/ 162 w 352"/>
                <a:gd name="T23" fmla="*/ 240 h 654"/>
                <a:gd name="T24" fmla="*/ 203 w 352"/>
                <a:gd name="T25" fmla="*/ 259 h 654"/>
                <a:gd name="T26" fmla="*/ 266 w 352"/>
                <a:gd name="T27" fmla="*/ 285 h 654"/>
                <a:gd name="T28" fmla="*/ 319 w 352"/>
                <a:gd name="T29" fmla="*/ 321 h 654"/>
                <a:gd name="T30" fmla="*/ 348 w 352"/>
                <a:gd name="T31" fmla="*/ 363 h 654"/>
                <a:gd name="T32" fmla="*/ 351 w 352"/>
                <a:gd name="T33" fmla="*/ 413 h 654"/>
                <a:gd name="T34" fmla="*/ 342 w 352"/>
                <a:gd name="T35" fmla="*/ 463 h 654"/>
                <a:gd name="T36" fmla="*/ 315 w 352"/>
                <a:gd name="T37" fmla="*/ 507 h 654"/>
                <a:gd name="T38" fmla="*/ 271 w 352"/>
                <a:gd name="T39" fmla="*/ 541 h 654"/>
                <a:gd name="T40" fmla="*/ 211 w 352"/>
                <a:gd name="T41" fmla="*/ 563 h 654"/>
                <a:gd name="T42" fmla="*/ 130 w 352"/>
                <a:gd name="T43" fmla="*/ 654 h 654"/>
                <a:gd name="T44" fmla="*/ 101 w 352"/>
                <a:gd name="T45" fmla="*/ 572 h 654"/>
                <a:gd name="T46" fmla="*/ 44 w 352"/>
                <a:gd name="T47" fmla="*/ 562 h 654"/>
                <a:gd name="T48" fmla="*/ 0 w 352"/>
                <a:gd name="T49" fmla="*/ 543 h 654"/>
                <a:gd name="T50" fmla="*/ 40 w 352"/>
                <a:gd name="T51" fmla="*/ 459 h 654"/>
                <a:gd name="T52" fmla="*/ 92 w 352"/>
                <a:gd name="T53" fmla="*/ 475 h 654"/>
                <a:gd name="T54" fmla="*/ 150 w 352"/>
                <a:gd name="T55" fmla="*/ 482 h 654"/>
                <a:gd name="T56" fmla="*/ 193 w 352"/>
                <a:gd name="T57" fmla="*/ 477 h 654"/>
                <a:gd name="T58" fmla="*/ 221 w 352"/>
                <a:gd name="T59" fmla="*/ 459 h 654"/>
                <a:gd name="T60" fmla="*/ 231 w 352"/>
                <a:gd name="T61" fmla="*/ 433 h 654"/>
                <a:gd name="T62" fmla="*/ 223 w 352"/>
                <a:gd name="T63" fmla="*/ 405 h 654"/>
                <a:gd name="T64" fmla="*/ 198 w 352"/>
                <a:gd name="T65" fmla="*/ 383 h 654"/>
                <a:gd name="T66" fmla="*/ 150 w 352"/>
                <a:gd name="T67" fmla="*/ 362 h 654"/>
                <a:gd name="T68" fmla="*/ 101 w 352"/>
                <a:gd name="T69" fmla="*/ 345 h 654"/>
                <a:gd name="T70" fmla="*/ 59 w 352"/>
                <a:gd name="T71" fmla="*/ 321 h 654"/>
                <a:gd name="T72" fmla="*/ 29 w 352"/>
                <a:gd name="T73" fmla="*/ 289 h 654"/>
                <a:gd name="T74" fmla="*/ 12 w 352"/>
                <a:gd name="T75" fmla="*/ 247 h 654"/>
                <a:gd name="T76" fmla="*/ 14 w 352"/>
                <a:gd name="T77" fmla="*/ 192 h 654"/>
                <a:gd name="T78" fmla="*/ 37 w 352"/>
                <a:gd name="T79" fmla="*/ 143 h 654"/>
                <a:gd name="T80" fmla="*/ 80 w 352"/>
                <a:gd name="T81" fmla="*/ 104 h 654"/>
                <a:gd name="T82" fmla="*/ 140 w 352"/>
                <a:gd name="T83" fmla="*/ 79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2" h="654">
                  <a:moveTo>
                    <a:pt x="140" y="0"/>
                  </a:moveTo>
                  <a:lnTo>
                    <a:pt x="221" y="0"/>
                  </a:lnTo>
                  <a:lnTo>
                    <a:pt x="221" y="69"/>
                  </a:lnTo>
                  <a:lnTo>
                    <a:pt x="255" y="77"/>
                  </a:lnTo>
                  <a:lnTo>
                    <a:pt x="284" y="85"/>
                  </a:lnTo>
                  <a:lnTo>
                    <a:pt x="308" y="93"/>
                  </a:lnTo>
                  <a:lnTo>
                    <a:pt x="331" y="99"/>
                  </a:lnTo>
                  <a:lnTo>
                    <a:pt x="311" y="190"/>
                  </a:lnTo>
                  <a:lnTo>
                    <a:pt x="300" y="185"/>
                  </a:lnTo>
                  <a:lnTo>
                    <a:pt x="287" y="178"/>
                  </a:lnTo>
                  <a:lnTo>
                    <a:pt x="271" y="171"/>
                  </a:lnTo>
                  <a:lnTo>
                    <a:pt x="252" y="166"/>
                  </a:lnTo>
                  <a:lnTo>
                    <a:pt x="229" y="162"/>
                  </a:lnTo>
                  <a:lnTo>
                    <a:pt x="201" y="160"/>
                  </a:lnTo>
                  <a:lnTo>
                    <a:pt x="178" y="162"/>
                  </a:lnTo>
                  <a:lnTo>
                    <a:pt x="160" y="167"/>
                  </a:lnTo>
                  <a:lnTo>
                    <a:pt x="147" y="174"/>
                  </a:lnTo>
                  <a:lnTo>
                    <a:pt x="137" y="181"/>
                  </a:lnTo>
                  <a:lnTo>
                    <a:pt x="133" y="190"/>
                  </a:lnTo>
                  <a:lnTo>
                    <a:pt x="130" y="201"/>
                  </a:lnTo>
                  <a:lnTo>
                    <a:pt x="133" y="212"/>
                  </a:lnTo>
                  <a:lnTo>
                    <a:pt x="138" y="222"/>
                  </a:lnTo>
                  <a:lnTo>
                    <a:pt x="148" y="231"/>
                  </a:lnTo>
                  <a:lnTo>
                    <a:pt x="162" y="240"/>
                  </a:lnTo>
                  <a:lnTo>
                    <a:pt x="180" y="249"/>
                  </a:lnTo>
                  <a:lnTo>
                    <a:pt x="203" y="259"/>
                  </a:lnTo>
                  <a:lnTo>
                    <a:pt x="231" y="271"/>
                  </a:lnTo>
                  <a:lnTo>
                    <a:pt x="266" y="285"/>
                  </a:lnTo>
                  <a:lnTo>
                    <a:pt x="296" y="302"/>
                  </a:lnTo>
                  <a:lnTo>
                    <a:pt x="319" y="321"/>
                  </a:lnTo>
                  <a:lnTo>
                    <a:pt x="337" y="341"/>
                  </a:lnTo>
                  <a:lnTo>
                    <a:pt x="348" y="363"/>
                  </a:lnTo>
                  <a:lnTo>
                    <a:pt x="352" y="387"/>
                  </a:lnTo>
                  <a:lnTo>
                    <a:pt x="351" y="413"/>
                  </a:lnTo>
                  <a:lnTo>
                    <a:pt x="349" y="438"/>
                  </a:lnTo>
                  <a:lnTo>
                    <a:pt x="342" y="463"/>
                  </a:lnTo>
                  <a:lnTo>
                    <a:pt x="330" y="486"/>
                  </a:lnTo>
                  <a:lnTo>
                    <a:pt x="315" y="507"/>
                  </a:lnTo>
                  <a:lnTo>
                    <a:pt x="295" y="526"/>
                  </a:lnTo>
                  <a:lnTo>
                    <a:pt x="271" y="541"/>
                  </a:lnTo>
                  <a:lnTo>
                    <a:pt x="243" y="554"/>
                  </a:lnTo>
                  <a:lnTo>
                    <a:pt x="211" y="563"/>
                  </a:lnTo>
                  <a:lnTo>
                    <a:pt x="211" y="654"/>
                  </a:lnTo>
                  <a:lnTo>
                    <a:pt x="130" y="654"/>
                  </a:lnTo>
                  <a:lnTo>
                    <a:pt x="130" y="573"/>
                  </a:lnTo>
                  <a:lnTo>
                    <a:pt x="101" y="572"/>
                  </a:lnTo>
                  <a:lnTo>
                    <a:pt x="72" y="569"/>
                  </a:lnTo>
                  <a:lnTo>
                    <a:pt x="44" y="562"/>
                  </a:lnTo>
                  <a:lnTo>
                    <a:pt x="20" y="554"/>
                  </a:lnTo>
                  <a:lnTo>
                    <a:pt x="0" y="543"/>
                  </a:lnTo>
                  <a:lnTo>
                    <a:pt x="20" y="453"/>
                  </a:lnTo>
                  <a:lnTo>
                    <a:pt x="40" y="459"/>
                  </a:lnTo>
                  <a:lnTo>
                    <a:pt x="64" y="468"/>
                  </a:lnTo>
                  <a:lnTo>
                    <a:pt x="92" y="475"/>
                  </a:lnTo>
                  <a:lnTo>
                    <a:pt x="121" y="480"/>
                  </a:lnTo>
                  <a:lnTo>
                    <a:pt x="150" y="482"/>
                  </a:lnTo>
                  <a:lnTo>
                    <a:pt x="173" y="481"/>
                  </a:lnTo>
                  <a:lnTo>
                    <a:pt x="193" y="477"/>
                  </a:lnTo>
                  <a:lnTo>
                    <a:pt x="210" y="469"/>
                  </a:lnTo>
                  <a:lnTo>
                    <a:pt x="221" y="459"/>
                  </a:lnTo>
                  <a:lnTo>
                    <a:pt x="229" y="447"/>
                  </a:lnTo>
                  <a:lnTo>
                    <a:pt x="231" y="433"/>
                  </a:lnTo>
                  <a:lnTo>
                    <a:pt x="230" y="418"/>
                  </a:lnTo>
                  <a:lnTo>
                    <a:pt x="223" y="405"/>
                  </a:lnTo>
                  <a:lnTo>
                    <a:pt x="213" y="394"/>
                  </a:lnTo>
                  <a:lnTo>
                    <a:pt x="198" y="383"/>
                  </a:lnTo>
                  <a:lnTo>
                    <a:pt x="178" y="372"/>
                  </a:lnTo>
                  <a:lnTo>
                    <a:pt x="150" y="362"/>
                  </a:lnTo>
                  <a:lnTo>
                    <a:pt x="125" y="354"/>
                  </a:lnTo>
                  <a:lnTo>
                    <a:pt x="101" y="345"/>
                  </a:lnTo>
                  <a:lnTo>
                    <a:pt x="79" y="334"/>
                  </a:lnTo>
                  <a:lnTo>
                    <a:pt x="59" y="321"/>
                  </a:lnTo>
                  <a:lnTo>
                    <a:pt x="42" y="306"/>
                  </a:lnTo>
                  <a:lnTo>
                    <a:pt x="29" y="289"/>
                  </a:lnTo>
                  <a:lnTo>
                    <a:pt x="19" y="269"/>
                  </a:lnTo>
                  <a:lnTo>
                    <a:pt x="12" y="247"/>
                  </a:lnTo>
                  <a:lnTo>
                    <a:pt x="10" y="221"/>
                  </a:lnTo>
                  <a:lnTo>
                    <a:pt x="14" y="192"/>
                  </a:lnTo>
                  <a:lnTo>
                    <a:pt x="22" y="166"/>
                  </a:lnTo>
                  <a:lnTo>
                    <a:pt x="37" y="143"/>
                  </a:lnTo>
                  <a:lnTo>
                    <a:pt x="55" y="121"/>
                  </a:lnTo>
                  <a:lnTo>
                    <a:pt x="80" y="104"/>
                  </a:lnTo>
                  <a:lnTo>
                    <a:pt x="108" y="90"/>
                  </a:lnTo>
                  <a:lnTo>
                    <a:pt x="140" y="79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E5F8116B-3877-9346-819C-083742856E08}"/>
                </a:ext>
              </a:extLst>
            </p:cNvPr>
            <p:cNvSpPr>
              <a:spLocks/>
            </p:cNvSpPr>
            <p:nvPr/>
          </p:nvSpPr>
          <p:spPr bwMode="auto">
            <a:xfrm>
              <a:off x="-311150" y="2381251"/>
              <a:ext cx="80963" cy="147638"/>
            </a:xfrm>
            <a:custGeom>
              <a:avLst/>
              <a:gdLst>
                <a:gd name="T0" fmla="*/ 221 w 356"/>
                <a:gd name="T1" fmla="*/ 0 h 654"/>
                <a:gd name="T2" fmla="*/ 255 w 356"/>
                <a:gd name="T3" fmla="*/ 77 h 654"/>
                <a:gd name="T4" fmla="*/ 308 w 356"/>
                <a:gd name="T5" fmla="*/ 93 h 654"/>
                <a:gd name="T6" fmla="*/ 311 w 356"/>
                <a:gd name="T7" fmla="*/ 190 h 654"/>
                <a:gd name="T8" fmla="*/ 287 w 356"/>
                <a:gd name="T9" fmla="*/ 178 h 654"/>
                <a:gd name="T10" fmla="*/ 252 w 356"/>
                <a:gd name="T11" fmla="*/ 166 h 654"/>
                <a:gd name="T12" fmla="*/ 201 w 356"/>
                <a:gd name="T13" fmla="*/ 160 h 654"/>
                <a:gd name="T14" fmla="*/ 160 w 356"/>
                <a:gd name="T15" fmla="*/ 167 h 654"/>
                <a:gd name="T16" fmla="*/ 138 w 356"/>
                <a:gd name="T17" fmla="*/ 181 h 654"/>
                <a:gd name="T18" fmla="*/ 130 w 356"/>
                <a:gd name="T19" fmla="*/ 201 h 654"/>
                <a:gd name="T20" fmla="*/ 138 w 356"/>
                <a:gd name="T21" fmla="*/ 222 h 654"/>
                <a:gd name="T22" fmla="*/ 162 w 356"/>
                <a:gd name="T23" fmla="*/ 240 h 654"/>
                <a:gd name="T24" fmla="*/ 203 w 356"/>
                <a:gd name="T25" fmla="*/ 259 h 654"/>
                <a:gd name="T26" fmla="*/ 266 w 356"/>
                <a:gd name="T27" fmla="*/ 283 h 654"/>
                <a:gd name="T28" fmla="*/ 319 w 356"/>
                <a:gd name="T29" fmla="*/ 313 h 654"/>
                <a:gd name="T30" fmla="*/ 349 w 356"/>
                <a:gd name="T31" fmla="*/ 350 h 654"/>
                <a:gd name="T32" fmla="*/ 356 w 356"/>
                <a:gd name="T33" fmla="*/ 391 h 654"/>
                <a:gd name="T34" fmla="*/ 349 w 356"/>
                <a:gd name="T35" fmla="*/ 438 h 654"/>
                <a:gd name="T36" fmla="*/ 331 w 356"/>
                <a:gd name="T37" fmla="*/ 486 h 654"/>
                <a:gd name="T38" fmla="*/ 295 w 356"/>
                <a:gd name="T39" fmla="*/ 526 h 654"/>
                <a:gd name="T40" fmla="*/ 243 w 356"/>
                <a:gd name="T41" fmla="*/ 554 h 654"/>
                <a:gd name="T42" fmla="*/ 211 w 356"/>
                <a:gd name="T43" fmla="*/ 654 h 654"/>
                <a:gd name="T44" fmla="*/ 130 w 356"/>
                <a:gd name="T45" fmla="*/ 573 h 654"/>
                <a:gd name="T46" fmla="*/ 72 w 356"/>
                <a:gd name="T47" fmla="*/ 569 h 654"/>
                <a:gd name="T48" fmla="*/ 20 w 356"/>
                <a:gd name="T49" fmla="*/ 554 h 654"/>
                <a:gd name="T50" fmla="*/ 20 w 356"/>
                <a:gd name="T51" fmla="*/ 453 h 654"/>
                <a:gd name="T52" fmla="*/ 65 w 356"/>
                <a:gd name="T53" fmla="*/ 468 h 654"/>
                <a:gd name="T54" fmla="*/ 120 w 356"/>
                <a:gd name="T55" fmla="*/ 480 h 654"/>
                <a:gd name="T56" fmla="*/ 174 w 356"/>
                <a:gd name="T57" fmla="*/ 481 h 654"/>
                <a:gd name="T58" fmla="*/ 210 w 356"/>
                <a:gd name="T59" fmla="*/ 469 h 654"/>
                <a:gd name="T60" fmla="*/ 228 w 356"/>
                <a:gd name="T61" fmla="*/ 447 h 654"/>
                <a:gd name="T62" fmla="*/ 229 w 356"/>
                <a:gd name="T63" fmla="*/ 418 h 654"/>
                <a:gd name="T64" fmla="*/ 213 w 356"/>
                <a:gd name="T65" fmla="*/ 394 h 654"/>
                <a:gd name="T66" fmla="*/ 178 w 356"/>
                <a:gd name="T67" fmla="*/ 372 h 654"/>
                <a:gd name="T68" fmla="*/ 125 w 356"/>
                <a:gd name="T69" fmla="*/ 354 h 654"/>
                <a:gd name="T70" fmla="*/ 78 w 356"/>
                <a:gd name="T71" fmla="*/ 334 h 654"/>
                <a:gd name="T72" fmla="*/ 42 w 356"/>
                <a:gd name="T73" fmla="*/ 306 h 654"/>
                <a:gd name="T74" fmla="*/ 19 w 356"/>
                <a:gd name="T75" fmla="*/ 269 h 654"/>
                <a:gd name="T76" fmla="*/ 10 w 356"/>
                <a:gd name="T77" fmla="*/ 221 h 654"/>
                <a:gd name="T78" fmla="*/ 22 w 356"/>
                <a:gd name="T79" fmla="*/ 166 h 654"/>
                <a:gd name="T80" fmla="*/ 55 w 356"/>
                <a:gd name="T81" fmla="*/ 121 h 654"/>
                <a:gd name="T82" fmla="*/ 108 w 356"/>
                <a:gd name="T83" fmla="*/ 90 h 654"/>
                <a:gd name="T84" fmla="*/ 140 w 356"/>
                <a:gd name="T85" fmla="*/ 0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6" h="654">
                  <a:moveTo>
                    <a:pt x="140" y="0"/>
                  </a:moveTo>
                  <a:lnTo>
                    <a:pt x="221" y="0"/>
                  </a:lnTo>
                  <a:lnTo>
                    <a:pt x="221" y="69"/>
                  </a:lnTo>
                  <a:lnTo>
                    <a:pt x="255" y="77"/>
                  </a:lnTo>
                  <a:lnTo>
                    <a:pt x="284" y="85"/>
                  </a:lnTo>
                  <a:lnTo>
                    <a:pt x="308" y="93"/>
                  </a:lnTo>
                  <a:lnTo>
                    <a:pt x="331" y="99"/>
                  </a:lnTo>
                  <a:lnTo>
                    <a:pt x="311" y="190"/>
                  </a:lnTo>
                  <a:lnTo>
                    <a:pt x="300" y="185"/>
                  </a:lnTo>
                  <a:lnTo>
                    <a:pt x="287" y="178"/>
                  </a:lnTo>
                  <a:lnTo>
                    <a:pt x="271" y="171"/>
                  </a:lnTo>
                  <a:lnTo>
                    <a:pt x="252" y="166"/>
                  </a:lnTo>
                  <a:lnTo>
                    <a:pt x="228" y="162"/>
                  </a:lnTo>
                  <a:lnTo>
                    <a:pt x="201" y="160"/>
                  </a:lnTo>
                  <a:lnTo>
                    <a:pt x="179" y="162"/>
                  </a:lnTo>
                  <a:lnTo>
                    <a:pt x="160" y="167"/>
                  </a:lnTo>
                  <a:lnTo>
                    <a:pt x="147" y="174"/>
                  </a:lnTo>
                  <a:lnTo>
                    <a:pt x="138" y="181"/>
                  </a:lnTo>
                  <a:lnTo>
                    <a:pt x="132" y="190"/>
                  </a:lnTo>
                  <a:lnTo>
                    <a:pt x="130" y="201"/>
                  </a:lnTo>
                  <a:lnTo>
                    <a:pt x="132" y="212"/>
                  </a:lnTo>
                  <a:lnTo>
                    <a:pt x="138" y="222"/>
                  </a:lnTo>
                  <a:lnTo>
                    <a:pt x="148" y="231"/>
                  </a:lnTo>
                  <a:lnTo>
                    <a:pt x="162" y="240"/>
                  </a:lnTo>
                  <a:lnTo>
                    <a:pt x="180" y="249"/>
                  </a:lnTo>
                  <a:lnTo>
                    <a:pt x="203" y="259"/>
                  </a:lnTo>
                  <a:lnTo>
                    <a:pt x="231" y="271"/>
                  </a:lnTo>
                  <a:lnTo>
                    <a:pt x="266" y="283"/>
                  </a:lnTo>
                  <a:lnTo>
                    <a:pt x="295" y="298"/>
                  </a:lnTo>
                  <a:lnTo>
                    <a:pt x="319" y="313"/>
                  </a:lnTo>
                  <a:lnTo>
                    <a:pt x="336" y="331"/>
                  </a:lnTo>
                  <a:lnTo>
                    <a:pt x="349" y="350"/>
                  </a:lnTo>
                  <a:lnTo>
                    <a:pt x="355" y="370"/>
                  </a:lnTo>
                  <a:lnTo>
                    <a:pt x="356" y="391"/>
                  </a:lnTo>
                  <a:lnTo>
                    <a:pt x="351" y="413"/>
                  </a:lnTo>
                  <a:lnTo>
                    <a:pt x="349" y="438"/>
                  </a:lnTo>
                  <a:lnTo>
                    <a:pt x="342" y="463"/>
                  </a:lnTo>
                  <a:lnTo>
                    <a:pt x="331" y="486"/>
                  </a:lnTo>
                  <a:lnTo>
                    <a:pt x="314" y="507"/>
                  </a:lnTo>
                  <a:lnTo>
                    <a:pt x="295" y="526"/>
                  </a:lnTo>
                  <a:lnTo>
                    <a:pt x="271" y="541"/>
                  </a:lnTo>
                  <a:lnTo>
                    <a:pt x="243" y="554"/>
                  </a:lnTo>
                  <a:lnTo>
                    <a:pt x="211" y="563"/>
                  </a:lnTo>
                  <a:lnTo>
                    <a:pt x="211" y="654"/>
                  </a:lnTo>
                  <a:lnTo>
                    <a:pt x="130" y="654"/>
                  </a:lnTo>
                  <a:lnTo>
                    <a:pt x="130" y="573"/>
                  </a:lnTo>
                  <a:lnTo>
                    <a:pt x="100" y="572"/>
                  </a:lnTo>
                  <a:lnTo>
                    <a:pt x="72" y="569"/>
                  </a:lnTo>
                  <a:lnTo>
                    <a:pt x="44" y="562"/>
                  </a:lnTo>
                  <a:lnTo>
                    <a:pt x="20" y="554"/>
                  </a:lnTo>
                  <a:lnTo>
                    <a:pt x="0" y="543"/>
                  </a:lnTo>
                  <a:lnTo>
                    <a:pt x="20" y="453"/>
                  </a:lnTo>
                  <a:lnTo>
                    <a:pt x="41" y="459"/>
                  </a:lnTo>
                  <a:lnTo>
                    <a:pt x="65" y="468"/>
                  </a:lnTo>
                  <a:lnTo>
                    <a:pt x="92" y="475"/>
                  </a:lnTo>
                  <a:lnTo>
                    <a:pt x="120" y="480"/>
                  </a:lnTo>
                  <a:lnTo>
                    <a:pt x="151" y="482"/>
                  </a:lnTo>
                  <a:lnTo>
                    <a:pt x="174" y="481"/>
                  </a:lnTo>
                  <a:lnTo>
                    <a:pt x="194" y="477"/>
                  </a:lnTo>
                  <a:lnTo>
                    <a:pt x="210" y="469"/>
                  </a:lnTo>
                  <a:lnTo>
                    <a:pt x="222" y="459"/>
                  </a:lnTo>
                  <a:lnTo>
                    <a:pt x="228" y="447"/>
                  </a:lnTo>
                  <a:lnTo>
                    <a:pt x="231" y="433"/>
                  </a:lnTo>
                  <a:lnTo>
                    <a:pt x="229" y="418"/>
                  </a:lnTo>
                  <a:lnTo>
                    <a:pt x="224" y="405"/>
                  </a:lnTo>
                  <a:lnTo>
                    <a:pt x="213" y="394"/>
                  </a:lnTo>
                  <a:lnTo>
                    <a:pt x="199" y="383"/>
                  </a:lnTo>
                  <a:lnTo>
                    <a:pt x="178" y="372"/>
                  </a:lnTo>
                  <a:lnTo>
                    <a:pt x="151" y="362"/>
                  </a:lnTo>
                  <a:lnTo>
                    <a:pt x="125" y="354"/>
                  </a:lnTo>
                  <a:lnTo>
                    <a:pt x="100" y="345"/>
                  </a:lnTo>
                  <a:lnTo>
                    <a:pt x="78" y="334"/>
                  </a:lnTo>
                  <a:lnTo>
                    <a:pt x="58" y="321"/>
                  </a:lnTo>
                  <a:lnTo>
                    <a:pt x="42" y="306"/>
                  </a:lnTo>
                  <a:lnTo>
                    <a:pt x="29" y="289"/>
                  </a:lnTo>
                  <a:lnTo>
                    <a:pt x="19" y="269"/>
                  </a:lnTo>
                  <a:lnTo>
                    <a:pt x="12" y="247"/>
                  </a:lnTo>
                  <a:lnTo>
                    <a:pt x="10" y="221"/>
                  </a:lnTo>
                  <a:lnTo>
                    <a:pt x="13" y="192"/>
                  </a:lnTo>
                  <a:lnTo>
                    <a:pt x="22" y="166"/>
                  </a:lnTo>
                  <a:lnTo>
                    <a:pt x="36" y="143"/>
                  </a:lnTo>
                  <a:lnTo>
                    <a:pt x="55" y="121"/>
                  </a:lnTo>
                  <a:lnTo>
                    <a:pt x="79" y="104"/>
                  </a:lnTo>
                  <a:lnTo>
                    <a:pt x="108" y="90"/>
                  </a:lnTo>
                  <a:lnTo>
                    <a:pt x="140" y="79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838D83F3-0081-8445-B182-435AC4BB0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5738" y="2381251"/>
              <a:ext cx="79375" cy="147638"/>
            </a:xfrm>
            <a:custGeom>
              <a:avLst/>
              <a:gdLst>
                <a:gd name="T0" fmla="*/ 221 w 353"/>
                <a:gd name="T1" fmla="*/ 0 h 654"/>
                <a:gd name="T2" fmla="*/ 256 w 353"/>
                <a:gd name="T3" fmla="*/ 77 h 654"/>
                <a:gd name="T4" fmla="*/ 308 w 353"/>
                <a:gd name="T5" fmla="*/ 93 h 654"/>
                <a:gd name="T6" fmla="*/ 311 w 353"/>
                <a:gd name="T7" fmla="*/ 190 h 654"/>
                <a:gd name="T8" fmla="*/ 288 w 353"/>
                <a:gd name="T9" fmla="*/ 178 h 654"/>
                <a:gd name="T10" fmla="*/ 252 w 353"/>
                <a:gd name="T11" fmla="*/ 166 h 654"/>
                <a:gd name="T12" fmla="*/ 200 w 353"/>
                <a:gd name="T13" fmla="*/ 160 h 654"/>
                <a:gd name="T14" fmla="*/ 161 w 353"/>
                <a:gd name="T15" fmla="*/ 167 h 654"/>
                <a:gd name="T16" fmla="*/ 137 w 353"/>
                <a:gd name="T17" fmla="*/ 181 h 654"/>
                <a:gd name="T18" fmla="*/ 131 w 353"/>
                <a:gd name="T19" fmla="*/ 201 h 654"/>
                <a:gd name="T20" fmla="*/ 139 w 353"/>
                <a:gd name="T21" fmla="*/ 222 h 654"/>
                <a:gd name="T22" fmla="*/ 162 w 353"/>
                <a:gd name="T23" fmla="*/ 240 h 654"/>
                <a:gd name="T24" fmla="*/ 204 w 353"/>
                <a:gd name="T25" fmla="*/ 259 h 654"/>
                <a:gd name="T26" fmla="*/ 267 w 353"/>
                <a:gd name="T27" fmla="*/ 285 h 654"/>
                <a:gd name="T28" fmla="*/ 320 w 353"/>
                <a:gd name="T29" fmla="*/ 321 h 654"/>
                <a:gd name="T30" fmla="*/ 348 w 353"/>
                <a:gd name="T31" fmla="*/ 363 h 654"/>
                <a:gd name="T32" fmla="*/ 352 w 353"/>
                <a:gd name="T33" fmla="*/ 413 h 654"/>
                <a:gd name="T34" fmla="*/ 343 w 353"/>
                <a:gd name="T35" fmla="*/ 463 h 654"/>
                <a:gd name="T36" fmla="*/ 315 w 353"/>
                <a:gd name="T37" fmla="*/ 507 h 654"/>
                <a:gd name="T38" fmla="*/ 271 w 353"/>
                <a:gd name="T39" fmla="*/ 541 h 654"/>
                <a:gd name="T40" fmla="*/ 210 w 353"/>
                <a:gd name="T41" fmla="*/ 563 h 654"/>
                <a:gd name="T42" fmla="*/ 131 w 353"/>
                <a:gd name="T43" fmla="*/ 654 h 654"/>
                <a:gd name="T44" fmla="*/ 101 w 353"/>
                <a:gd name="T45" fmla="*/ 572 h 654"/>
                <a:gd name="T46" fmla="*/ 45 w 353"/>
                <a:gd name="T47" fmla="*/ 562 h 654"/>
                <a:gd name="T48" fmla="*/ 0 w 353"/>
                <a:gd name="T49" fmla="*/ 543 h 654"/>
                <a:gd name="T50" fmla="*/ 40 w 353"/>
                <a:gd name="T51" fmla="*/ 459 h 654"/>
                <a:gd name="T52" fmla="*/ 92 w 353"/>
                <a:gd name="T53" fmla="*/ 475 h 654"/>
                <a:gd name="T54" fmla="*/ 151 w 353"/>
                <a:gd name="T55" fmla="*/ 482 h 654"/>
                <a:gd name="T56" fmla="*/ 194 w 353"/>
                <a:gd name="T57" fmla="*/ 477 h 654"/>
                <a:gd name="T58" fmla="*/ 221 w 353"/>
                <a:gd name="T59" fmla="*/ 459 h 654"/>
                <a:gd name="T60" fmla="*/ 231 w 353"/>
                <a:gd name="T61" fmla="*/ 433 h 654"/>
                <a:gd name="T62" fmla="*/ 224 w 353"/>
                <a:gd name="T63" fmla="*/ 405 h 654"/>
                <a:gd name="T64" fmla="*/ 198 w 353"/>
                <a:gd name="T65" fmla="*/ 383 h 654"/>
                <a:gd name="T66" fmla="*/ 151 w 353"/>
                <a:gd name="T67" fmla="*/ 362 h 654"/>
                <a:gd name="T68" fmla="*/ 101 w 353"/>
                <a:gd name="T69" fmla="*/ 345 h 654"/>
                <a:gd name="T70" fmla="*/ 59 w 353"/>
                <a:gd name="T71" fmla="*/ 321 h 654"/>
                <a:gd name="T72" fmla="*/ 28 w 353"/>
                <a:gd name="T73" fmla="*/ 289 h 654"/>
                <a:gd name="T74" fmla="*/ 13 w 353"/>
                <a:gd name="T75" fmla="*/ 247 h 654"/>
                <a:gd name="T76" fmla="*/ 13 w 353"/>
                <a:gd name="T77" fmla="*/ 192 h 654"/>
                <a:gd name="T78" fmla="*/ 36 w 353"/>
                <a:gd name="T79" fmla="*/ 143 h 654"/>
                <a:gd name="T80" fmla="*/ 80 w 353"/>
                <a:gd name="T81" fmla="*/ 104 h 654"/>
                <a:gd name="T82" fmla="*/ 141 w 353"/>
                <a:gd name="T83" fmla="*/ 79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3" h="654">
                  <a:moveTo>
                    <a:pt x="141" y="0"/>
                  </a:moveTo>
                  <a:lnTo>
                    <a:pt x="221" y="0"/>
                  </a:lnTo>
                  <a:lnTo>
                    <a:pt x="221" y="69"/>
                  </a:lnTo>
                  <a:lnTo>
                    <a:pt x="256" y="77"/>
                  </a:lnTo>
                  <a:lnTo>
                    <a:pt x="283" y="85"/>
                  </a:lnTo>
                  <a:lnTo>
                    <a:pt x="308" y="93"/>
                  </a:lnTo>
                  <a:lnTo>
                    <a:pt x="332" y="99"/>
                  </a:lnTo>
                  <a:lnTo>
                    <a:pt x="311" y="190"/>
                  </a:lnTo>
                  <a:lnTo>
                    <a:pt x="301" y="185"/>
                  </a:lnTo>
                  <a:lnTo>
                    <a:pt x="288" y="178"/>
                  </a:lnTo>
                  <a:lnTo>
                    <a:pt x="271" y="171"/>
                  </a:lnTo>
                  <a:lnTo>
                    <a:pt x="252" y="166"/>
                  </a:lnTo>
                  <a:lnTo>
                    <a:pt x="228" y="162"/>
                  </a:lnTo>
                  <a:lnTo>
                    <a:pt x="200" y="160"/>
                  </a:lnTo>
                  <a:lnTo>
                    <a:pt x="178" y="162"/>
                  </a:lnTo>
                  <a:lnTo>
                    <a:pt x="161" y="167"/>
                  </a:lnTo>
                  <a:lnTo>
                    <a:pt x="147" y="174"/>
                  </a:lnTo>
                  <a:lnTo>
                    <a:pt x="137" y="181"/>
                  </a:lnTo>
                  <a:lnTo>
                    <a:pt x="132" y="190"/>
                  </a:lnTo>
                  <a:lnTo>
                    <a:pt x="131" y="201"/>
                  </a:lnTo>
                  <a:lnTo>
                    <a:pt x="133" y="212"/>
                  </a:lnTo>
                  <a:lnTo>
                    <a:pt x="139" y="222"/>
                  </a:lnTo>
                  <a:lnTo>
                    <a:pt x="149" y="231"/>
                  </a:lnTo>
                  <a:lnTo>
                    <a:pt x="162" y="240"/>
                  </a:lnTo>
                  <a:lnTo>
                    <a:pt x="181" y="249"/>
                  </a:lnTo>
                  <a:lnTo>
                    <a:pt x="204" y="259"/>
                  </a:lnTo>
                  <a:lnTo>
                    <a:pt x="231" y="271"/>
                  </a:lnTo>
                  <a:lnTo>
                    <a:pt x="267" y="285"/>
                  </a:lnTo>
                  <a:lnTo>
                    <a:pt x="296" y="302"/>
                  </a:lnTo>
                  <a:lnTo>
                    <a:pt x="320" y="321"/>
                  </a:lnTo>
                  <a:lnTo>
                    <a:pt x="336" y="341"/>
                  </a:lnTo>
                  <a:lnTo>
                    <a:pt x="348" y="363"/>
                  </a:lnTo>
                  <a:lnTo>
                    <a:pt x="353" y="387"/>
                  </a:lnTo>
                  <a:lnTo>
                    <a:pt x="352" y="413"/>
                  </a:lnTo>
                  <a:lnTo>
                    <a:pt x="349" y="438"/>
                  </a:lnTo>
                  <a:lnTo>
                    <a:pt x="343" y="463"/>
                  </a:lnTo>
                  <a:lnTo>
                    <a:pt x="331" y="486"/>
                  </a:lnTo>
                  <a:lnTo>
                    <a:pt x="315" y="507"/>
                  </a:lnTo>
                  <a:lnTo>
                    <a:pt x="295" y="526"/>
                  </a:lnTo>
                  <a:lnTo>
                    <a:pt x="271" y="541"/>
                  </a:lnTo>
                  <a:lnTo>
                    <a:pt x="242" y="554"/>
                  </a:lnTo>
                  <a:lnTo>
                    <a:pt x="210" y="563"/>
                  </a:lnTo>
                  <a:lnTo>
                    <a:pt x="210" y="654"/>
                  </a:lnTo>
                  <a:lnTo>
                    <a:pt x="131" y="654"/>
                  </a:lnTo>
                  <a:lnTo>
                    <a:pt x="131" y="573"/>
                  </a:lnTo>
                  <a:lnTo>
                    <a:pt x="101" y="572"/>
                  </a:lnTo>
                  <a:lnTo>
                    <a:pt x="71" y="569"/>
                  </a:lnTo>
                  <a:lnTo>
                    <a:pt x="45" y="562"/>
                  </a:lnTo>
                  <a:lnTo>
                    <a:pt x="21" y="554"/>
                  </a:lnTo>
                  <a:lnTo>
                    <a:pt x="0" y="543"/>
                  </a:lnTo>
                  <a:lnTo>
                    <a:pt x="21" y="453"/>
                  </a:lnTo>
                  <a:lnTo>
                    <a:pt x="40" y="459"/>
                  </a:lnTo>
                  <a:lnTo>
                    <a:pt x="65" y="468"/>
                  </a:lnTo>
                  <a:lnTo>
                    <a:pt x="92" y="475"/>
                  </a:lnTo>
                  <a:lnTo>
                    <a:pt x="121" y="480"/>
                  </a:lnTo>
                  <a:lnTo>
                    <a:pt x="151" y="482"/>
                  </a:lnTo>
                  <a:lnTo>
                    <a:pt x="174" y="481"/>
                  </a:lnTo>
                  <a:lnTo>
                    <a:pt x="194" y="477"/>
                  </a:lnTo>
                  <a:lnTo>
                    <a:pt x="209" y="469"/>
                  </a:lnTo>
                  <a:lnTo>
                    <a:pt x="221" y="459"/>
                  </a:lnTo>
                  <a:lnTo>
                    <a:pt x="228" y="447"/>
                  </a:lnTo>
                  <a:lnTo>
                    <a:pt x="231" y="433"/>
                  </a:lnTo>
                  <a:lnTo>
                    <a:pt x="229" y="418"/>
                  </a:lnTo>
                  <a:lnTo>
                    <a:pt x="224" y="405"/>
                  </a:lnTo>
                  <a:lnTo>
                    <a:pt x="214" y="394"/>
                  </a:lnTo>
                  <a:lnTo>
                    <a:pt x="198" y="383"/>
                  </a:lnTo>
                  <a:lnTo>
                    <a:pt x="177" y="372"/>
                  </a:lnTo>
                  <a:lnTo>
                    <a:pt x="151" y="362"/>
                  </a:lnTo>
                  <a:lnTo>
                    <a:pt x="124" y="354"/>
                  </a:lnTo>
                  <a:lnTo>
                    <a:pt x="101" y="345"/>
                  </a:lnTo>
                  <a:lnTo>
                    <a:pt x="79" y="334"/>
                  </a:lnTo>
                  <a:lnTo>
                    <a:pt x="59" y="321"/>
                  </a:lnTo>
                  <a:lnTo>
                    <a:pt x="43" y="306"/>
                  </a:lnTo>
                  <a:lnTo>
                    <a:pt x="28" y="289"/>
                  </a:lnTo>
                  <a:lnTo>
                    <a:pt x="18" y="269"/>
                  </a:lnTo>
                  <a:lnTo>
                    <a:pt x="13" y="247"/>
                  </a:lnTo>
                  <a:lnTo>
                    <a:pt x="11" y="221"/>
                  </a:lnTo>
                  <a:lnTo>
                    <a:pt x="13" y="192"/>
                  </a:lnTo>
                  <a:lnTo>
                    <a:pt x="22" y="166"/>
                  </a:lnTo>
                  <a:lnTo>
                    <a:pt x="36" y="143"/>
                  </a:lnTo>
                  <a:lnTo>
                    <a:pt x="56" y="121"/>
                  </a:lnTo>
                  <a:lnTo>
                    <a:pt x="80" y="104"/>
                  </a:lnTo>
                  <a:lnTo>
                    <a:pt x="108" y="90"/>
                  </a:lnTo>
                  <a:lnTo>
                    <a:pt x="141" y="79"/>
                  </a:lnTo>
                  <a:lnTo>
                    <a:pt x="14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4" name="Inhaltsplatzhalter 4">
            <a:extLst>
              <a:ext uri="{FF2B5EF4-FFF2-40B4-BE49-F238E27FC236}">
                <a16:creationId xmlns:a16="http://schemas.microsoft.com/office/drawing/2014/main" id="{775AC2E0-025E-FB4E-8E56-8BB84881BEFB}"/>
              </a:ext>
            </a:extLst>
          </p:cNvPr>
          <p:cNvSpPr txBox="1">
            <a:spLocks/>
          </p:cNvSpPr>
          <p:nvPr/>
        </p:nvSpPr>
        <p:spPr>
          <a:xfrm>
            <a:off x="506107" y="754307"/>
            <a:ext cx="2707351" cy="21544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400" dirty="0">
                <a:latin typeface="+mj-lt"/>
              </a:rPr>
              <a:t>2020-21 Budget:  $1,000</a:t>
            </a:r>
          </a:p>
        </p:txBody>
      </p:sp>
      <p:sp>
        <p:nvSpPr>
          <p:cNvPr id="25" name="Inhaltsplatzhalter 4">
            <a:extLst>
              <a:ext uri="{FF2B5EF4-FFF2-40B4-BE49-F238E27FC236}">
                <a16:creationId xmlns:a16="http://schemas.microsoft.com/office/drawing/2014/main" id="{D8102C7E-518E-F94D-AB65-65927BD6AD5F}"/>
              </a:ext>
            </a:extLst>
          </p:cNvPr>
          <p:cNvSpPr txBox="1">
            <a:spLocks/>
          </p:cNvSpPr>
          <p:nvPr/>
        </p:nvSpPr>
        <p:spPr>
          <a:xfrm>
            <a:off x="77674" y="56048"/>
            <a:ext cx="4494326" cy="54373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1600" dirty="0">
                <a:latin typeface="+mj-lt"/>
              </a:rPr>
              <a:t>Chair: Link </a:t>
            </a:r>
            <a:r>
              <a:rPr lang="en-US" sz="1600" dirty="0" err="1">
                <a:latin typeface="+mj-lt"/>
              </a:rPr>
              <a:t>Leslye</a:t>
            </a:r>
            <a:r>
              <a:rPr lang="en-US" sz="1600" dirty="0">
                <a:latin typeface="+mj-lt"/>
              </a:rPr>
              <a:t> Hartsell</a:t>
            </a: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1600" dirty="0">
                <a:latin typeface="+mj-lt"/>
              </a:rPr>
              <a:t>Co-chair: Link Tanisha Jenkins</a:t>
            </a:r>
          </a:p>
        </p:txBody>
      </p:sp>
      <p:pic>
        <p:nvPicPr>
          <p:cNvPr id="1026" name="Picture 2" descr="Venture Forward - CEO Affinity Event - Members Only">
            <a:extLst>
              <a:ext uri="{FF2B5EF4-FFF2-40B4-BE49-F238E27FC236}">
                <a16:creationId xmlns:a16="http://schemas.microsoft.com/office/drawing/2014/main" id="{2A01F91A-32AD-9C44-86B0-11927D0C6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0470" y="1154196"/>
            <a:ext cx="1221968" cy="450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nternational Women's Day">
            <a:extLst>
              <a:ext uri="{FF2B5EF4-FFF2-40B4-BE49-F238E27FC236}">
                <a16:creationId xmlns:a16="http://schemas.microsoft.com/office/drawing/2014/main" id="{1F552298-2C46-284D-B3EB-6C640AFDC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98748" y="1713360"/>
            <a:ext cx="2004285" cy="242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CB8C50-525E-934C-BC38-69B3C084C5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6627" y="2089305"/>
            <a:ext cx="1394144" cy="23495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2491342-2AA8-8344-BD7B-83C6070465B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13461" y="3359668"/>
            <a:ext cx="1812677" cy="1212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065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Woman Cartoon 1330*1330 transprent Png Free Download - Silhouette, Joint,  Black. - CleanPNG / KissPNG">
            <a:extLst>
              <a:ext uri="{FF2B5EF4-FFF2-40B4-BE49-F238E27FC236}">
                <a16:creationId xmlns:a16="http://schemas.microsoft.com/office/drawing/2014/main" id="{7038D7C2-1C41-6E46-A090-91A05AFF5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50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01" y="3908968"/>
            <a:ext cx="1209648" cy="120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13D444-AA00-4946-ADD9-DA56DAB25E8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660330" y="2301468"/>
            <a:ext cx="946056" cy="1005042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Arts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604" y="1124746"/>
            <a:ext cx="8209057" cy="479822"/>
          </a:xfrm>
        </p:spPr>
        <p:txBody>
          <a:bodyPr anchor="t">
            <a:normAutofit/>
          </a:bodyPr>
          <a:lstStyle/>
          <a:p>
            <a:pPr algn="l"/>
            <a:r>
              <a:rPr lang="en-US" sz="1800" dirty="0"/>
              <a:t>Planning for 2020-21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287669" y="1535499"/>
            <a:ext cx="6372662" cy="3385822"/>
          </a:xfrm>
        </p:spPr>
        <p:txBody>
          <a:bodyPr>
            <a:noAutofit/>
          </a:bodyPr>
          <a:lstStyle/>
          <a:p>
            <a:pPr algn="l"/>
            <a:r>
              <a:rPr lang="en-US" sz="1600" b="1" dirty="0">
                <a:solidFill>
                  <a:srgbClr val="007033"/>
                </a:solidFill>
              </a:rPr>
              <a:t>L1</a:t>
            </a:r>
            <a:r>
              <a:rPr lang="en-US" sz="1600" dirty="0">
                <a:solidFill>
                  <a:srgbClr val="007033"/>
                </a:solidFill>
              </a:rPr>
              <a:t>: </a:t>
            </a:r>
            <a:r>
              <a:rPr lang="en-US" sz="1600" dirty="0"/>
              <a:t>Garden for Wildlife/ </a:t>
            </a:r>
            <a:r>
              <a:rPr lang="en-US" sz="1600" dirty="0" err="1"/>
              <a:t>WildSTEM</a:t>
            </a:r>
            <a:r>
              <a:rPr lang="en-US" sz="1600" dirty="0"/>
              <a:t> </a:t>
            </a:r>
          </a:p>
          <a:p>
            <a:pPr lvl="1" algn="l"/>
            <a:r>
              <a:rPr lang="en-US" sz="1400" dirty="0">
                <a:solidFill>
                  <a:srgbClr val="00B050"/>
                </a:solidFill>
              </a:rPr>
              <a:t>To foster ethnic, gender, and cultural diversity in the world of technology</a:t>
            </a:r>
          </a:p>
          <a:p>
            <a:pPr lvl="1" algn="l"/>
            <a:r>
              <a:rPr lang="en-US" sz="1400" dirty="0"/>
              <a:t>ZOOM facilitation of wildlife gardens during COVID-19 at schools and/or community centers (in person post COVID-19) </a:t>
            </a:r>
          </a:p>
          <a:p>
            <a:pPr lvl="1" algn="l"/>
            <a:r>
              <a:rPr lang="en-US" sz="1400" dirty="0">
                <a:hlinkClick r:id="rId6"/>
              </a:rPr>
              <a:t>WildSTEM Educational Programming</a:t>
            </a:r>
            <a:endParaRPr lang="en-US" sz="1600" dirty="0"/>
          </a:p>
          <a:p>
            <a:pPr algn="l"/>
            <a:r>
              <a:rPr lang="en-US" sz="1600" dirty="0"/>
              <a:t>Pottery, Posters, and Poetry</a:t>
            </a:r>
          </a:p>
          <a:p>
            <a:pPr lvl="1" algn="l"/>
            <a:r>
              <a:rPr lang="en-US" sz="1400" dirty="0"/>
              <a:t>Pottery:  Workshop on making plates and displaying at an art venue</a:t>
            </a:r>
          </a:p>
          <a:p>
            <a:pPr lvl="1" algn="l"/>
            <a:r>
              <a:rPr lang="en-US" sz="1400" dirty="0"/>
              <a:t>Posters:  National Poster Art Competition</a:t>
            </a:r>
          </a:p>
          <a:p>
            <a:pPr lvl="1" algn="l"/>
            <a:r>
              <a:rPr lang="en-US" sz="1400" dirty="0"/>
              <a:t>Poetry:    Young Master Writers Competition Program </a:t>
            </a:r>
          </a:p>
          <a:p>
            <a:pPr lvl="2" algn="l"/>
            <a:r>
              <a:rPr lang="en-US" sz="1400" dirty="0"/>
              <a:t>Young people channeling their experiences, observations, fears, and hopes into works of expressive, original prose and poetry </a:t>
            </a:r>
          </a:p>
          <a:p>
            <a:pPr marL="1828800" lvl="4" indent="0" algn="l">
              <a:buNone/>
            </a:pPr>
            <a:r>
              <a:rPr lang="en-US" dirty="0"/>
              <a:t>      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D66D78B-288B-2147-B4AB-56787A2E4B2F}"/>
              </a:ext>
            </a:extLst>
          </p:cNvPr>
          <p:cNvGrpSpPr/>
          <p:nvPr/>
        </p:nvGrpSpPr>
        <p:grpSpPr>
          <a:xfrm>
            <a:off x="87949" y="684757"/>
            <a:ext cx="333292" cy="300383"/>
            <a:chOff x="-609600" y="2241551"/>
            <a:chExt cx="685800" cy="811213"/>
          </a:xfrm>
          <a:solidFill>
            <a:schemeClr val="bg1"/>
          </a:solidFill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19084A63-FBF3-5C47-A4B4-CC49B4DC50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609600" y="2241551"/>
              <a:ext cx="685800" cy="811213"/>
            </a:xfrm>
            <a:custGeom>
              <a:avLst/>
              <a:gdLst>
                <a:gd name="T0" fmla="*/ 1990 w 3022"/>
                <a:gd name="T1" fmla="*/ 2892 h 3576"/>
                <a:gd name="T2" fmla="*/ 2022 w 3022"/>
                <a:gd name="T3" fmla="*/ 3134 h 3576"/>
                <a:gd name="T4" fmla="*/ 2479 w 3022"/>
                <a:gd name="T5" fmla="*/ 3123 h 3576"/>
                <a:gd name="T6" fmla="*/ 2490 w 3022"/>
                <a:gd name="T7" fmla="*/ 2875 h 3576"/>
                <a:gd name="T8" fmla="*/ 1315 w 3022"/>
                <a:gd name="T9" fmla="*/ 2840 h 3576"/>
                <a:gd name="T10" fmla="*/ 1244 w 3022"/>
                <a:gd name="T11" fmla="*/ 2911 h 3576"/>
                <a:gd name="T12" fmla="*/ 1296 w 3022"/>
                <a:gd name="T13" fmla="*/ 3140 h 3576"/>
                <a:gd name="T14" fmla="*/ 1747 w 3022"/>
                <a:gd name="T15" fmla="*/ 3108 h 3576"/>
                <a:gd name="T16" fmla="*/ 1736 w 3022"/>
                <a:gd name="T17" fmla="*/ 2860 h 3576"/>
                <a:gd name="T18" fmla="*/ 564 w 3022"/>
                <a:gd name="T19" fmla="*/ 2843 h 3576"/>
                <a:gd name="T20" fmla="*/ 512 w 3022"/>
                <a:gd name="T21" fmla="*/ 3072 h 3576"/>
                <a:gd name="T22" fmla="*/ 582 w 3022"/>
                <a:gd name="T23" fmla="*/ 3143 h 3576"/>
                <a:gd name="T24" fmla="*/ 1022 w 3022"/>
                <a:gd name="T25" fmla="*/ 3092 h 3576"/>
                <a:gd name="T26" fmla="*/ 990 w 3022"/>
                <a:gd name="T27" fmla="*/ 2850 h 3576"/>
                <a:gd name="T28" fmla="*/ 2022 w 3022"/>
                <a:gd name="T29" fmla="*/ 2305 h 3576"/>
                <a:gd name="T30" fmla="*/ 1990 w 3022"/>
                <a:gd name="T31" fmla="*/ 2548 h 3576"/>
                <a:gd name="T32" fmla="*/ 2429 w 3022"/>
                <a:gd name="T33" fmla="*/ 2599 h 3576"/>
                <a:gd name="T34" fmla="*/ 2500 w 3022"/>
                <a:gd name="T35" fmla="*/ 2528 h 3576"/>
                <a:gd name="T36" fmla="*/ 2448 w 3022"/>
                <a:gd name="T37" fmla="*/ 2299 h 3576"/>
                <a:gd name="T38" fmla="*/ 1265 w 3022"/>
                <a:gd name="T39" fmla="*/ 2317 h 3576"/>
                <a:gd name="T40" fmla="*/ 1254 w 3022"/>
                <a:gd name="T41" fmla="*/ 2565 h 3576"/>
                <a:gd name="T42" fmla="*/ 1706 w 3022"/>
                <a:gd name="T43" fmla="*/ 2597 h 3576"/>
                <a:gd name="T44" fmla="*/ 1756 w 3022"/>
                <a:gd name="T45" fmla="*/ 2367 h 3576"/>
                <a:gd name="T46" fmla="*/ 1687 w 3022"/>
                <a:gd name="T47" fmla="*/ 2297 h 3576"/>
                <a:gd name="T48" fmla="*/ 522 w 3022"/>
                <a:gd name="T49" fmla="*/ 2331 h 3576"/>
                <a:gd name="T50" fmla="*/ 533 w 3022"/>
                <a:gd name="T51" fmla="*/ 2579 h 3576"/>
                <a:gd name="T52" fmla="*/ 990 w 3022"/>
                <a:gd name="T53" fmla="*/ 2589 h 3576"/>
                <a:gd name="T54" fmla="*/ 1022 w 3022"/>
                <a:gd name="T55" fmla="*/ 2348 h 3576"/>
                <a:gd name="T56" fmla="*/ 582 w 3022"/>
                <a:gd name="T57" fmla="*/ 2297 h 3576"/>
                <a:gd name="T58" fmla="*/ 1990 w 3022"/>
                <a:gd name="T59" fmla="*/ 1814 h 3576"/>
                <a:gd name="T60" fmla="*/ 2022 w 3022"/>
                <a:gd name="T61" fmla="*/ 2055 h 3576"/>
                <a:gd name="T62" fmla="*/ 2479 w 3022"/>
                <a:gd name="T63" fmla="*/ 2044 h 3576"/>
                <a:gd name="T64" fmla="*/ 2490 w 3022"/>
                <a:gd name="T65" fmla="*/ 1797 h 3576"/>
                <a:gd name="T66" fmla="*/ 1315 w 3022"/>
                <a:gd name="T67" fmla="*/ 1763 h 3576"/>
                <a:gd name="T68" fmla="*/ 1244 w 3022"/>
                <a:gd name="T69" fmla="*/ 1833 h 3576"/>
                <a:gd name="T70" fmla="*/ 1296 w 3022"/>
                <a:gd name="T71" fmla="*/ 2062 h 3576"/>
                <a:gd name="T72" fmla="*/ 1747 w 3022"/>
                <a:gd name="T73" fmla="*/ 2031 h 3576"/>
                <a:gd name="T74" fmla="*/ 1736 w 3022"/>
                <a:gd name="T75" fmla="*/ 1783 h 3576"/>
                <a:gd name="T76" fmla="*/ 564 w 3022"/>
                <a:gd name="T77" fmla="*/ 1765 h 3576"/>
                <a:gd name="T78" fmla="*/ 512 w 3022"/>
                <a:gd name="T79" fmla="*/ 1994 h 3576"/>
                <a:gd name="T80" fmla="*/ 582 w 3022"/>
                <a:gd name="T81" fmla="*/ 2065 h 3576"/>
                <a:gd name="T82" fmla="*/ 1022 w 3022"/>
                <a:gd name="T83" fmla="*/ 2013 h 3576"/>
                <a:gd name="T84" fmla="*/ 990 w 3022"/>
                <a:gd name="T85" fmla="*/ 1772 h 3576"/>
                <a:gd name="T86" fmla="*/ 506 w 3022"/>
                <a:gd name="T87" fmla="*/ 432 h 3576"/>
                <a:gd name="T88" fmla="*/ 474 w 3022"/>
                <a:gd name="T89" fmla="*/ 1450 h 3576"/>
                <a:gd name="T90" fmla="*/ 2459 w 3022"/>
                <a:gd name="T91" fmla="*/ 1501 h 3576"/>
                <a:gd name="T92" fmla="*/ 2530 w 3022"/>
                <a:gd name="T93" fmla="*/ 1430 h 3576"/>
                <a:gd name="T94" fmla="*/ 2478 w 3022"/>
                <a:gd name="T95" fmla="*/ 425 h 3576"/>
                <a:gd name="T96" fmla="*/ 2910 w 3022"/>
                <a:gd name="T97" fmla="*/ 7 h 3576"/>
                <a:gd name="T98" fmla="*/ 3006 w 3022"/>
                <a:gd name="T99" fmla="*/ 112 h 3576"/>
                <a:gd name="T100" fmla="*/ 2994 w 3022"/>
                <a:gd name="T101" fmla="*/ 3506 h 3576"/>
                <a:gd name="T102" fmla="*/ 161 w 3022"/>
                <a:gd name="T103" fmla="*/ 3576 h 3576"/>
                <a:gd name="T104" fmla="*/ 13 w 3022"/>
                <a:gd name="T105" fmla="*/ 3475 h 3576"/>
                <a:gd name="T106" fmla="*/ 12 w 3022"/>
                <a:gd name="T107" fmla="*/ 98 h 3576"/>
                <a:gd name="T108" fmla="*/ 161 w 3022"/>
                <a:gd name="T109" fmla="*/ 0 h 3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022" h="3576">
                  <a:moveTo>
                    <a:pt x="2057" y="2840"/>
                  </a:moveTo>
                  <a:lnTo>
                    <a:pt x="2039" y="2843"/>
                  </a:lnTo>
                  <a:lnTo>
                    <a:pt x="2022" y="2850"/>
                  </a:lnTo>
                  <a:lnTo>
                    <a:pt x="2008" y="2860"/>
                  </a:lnTo>
                  <a:lnTo>
                    <a:pt x="1997" y="2875"/>
                  </a:lnTo>
                  <a:lnTo>
                    <a:pt x="1990" y="2892"/>
                  </a:lnTo>
                  <a:lnTo>
                    <a:pt x="1988" y="2911"/>
                  </a:lnTo>
                  <a:lnTo>
                    <a:pt x="1988" y="3072"/>
                  </a:lnTo>
                  <a:lnTo>
                    <a:pt x="1990" y="3092"/>
                  </a:lnTo>
                  <a:lnTo>
                    <a:pt x="1997" y="3108"/>
                  </a:lnTo>
                  <a:lnTo>
                    <a:pt x="2008" y="3123"/>
                  </a:lnTo>
                  <a:lnTo>
                    <a:pt x="2022" y="3134"/>
                  </a:lnTo>
                  <a:lnTo>
                    <a:pt x="2039" y="3140"/>
                  </a:lnTo>
                  <a:lnTo>
                    <a:pt x="2057" y="3143"/>
                  </a:lnTo>
                  <a:lnTo>
                    <a:pt x="2429" y="3143"/>
                  </a:lnTo>
                  <a:lnTo>
                    <a:pt x="2448" y="3140"/>
                  </a:lnTo>
                  <a:lnTo>
                    <a:pt x="2466" y="3134"/>
                  </a:lnTo>
                  <a:lnTo>
                    <a:pt x="2479" y="3123"/>
                  </a:lnTo>
                  <a:lnTo>
                    <a:pt x="2490" y="3108"/>
                  </a:lnTo>
                  <a:lnTo>
                    <a:pt x="2497" y="3092"/>
                  </a:lnTo>
                  <a:lnTo>
                    <a:pt x="2500" y="3072"/>
                  </a:lnTo>
                  <a:lnTo>
                    <a:pt x="2500" y="2911"/>
                  </a:lnTo>
                  <a:lnTo>
                    <a:pt x="2497" y="2892"/>
                  </a:lnTo>
                  <a:lnTo>
                    <a:pt x="2490" y="2875"/>
                  </a:lnTo>
                  <a:lnTo>
                    <a:pt x="2479" y="2860"/>
                  </a:lnTo>
                  <a:lnTo>
                    <a:pt x="2466" y="2850"/>
                  </a:lnTo>
                  <a:lnTo>
                    <a:pt x="2448" y="2843"/>
                  </a:lnTo>
                  <a:lnTo>
                    <a:pt x="2429" y="2840"/>
                  </a:lnTo>
                  <a:lnTo>
                    <a:pt x="2057" y="2840"/>
                  </a:lnTo>
                  <a:close/>
                  <a:moveTo>
                    <a:pt x="1315" y="2840"/>
                  </a:moveTo>
                  <a:lnTo>
                    <a:pt x="1296" y="2843"/>
                  </a:lnTo>
                  <a:lnTo>
                    <a:pt x="1279" y="2850"/>
                  </a:lnTo>
                  <a:lnTo>
                    <a:pt x="1265" y="2860"/>
                  </a:lnTo>
                  <a:lnTo>
                    <a:pt x="1254" y="2875"/>
                  </a:lnTo>
                  <a:lnTo>
                    <a:pt x="1248" y="2892"/>
                  </a:lnTo>
                  <a:lnTo>
                    <a:pt x="1244" y="2911"/>
                  </a:lnTo>
                  <a:lnTo>
                    <a:pt x="1244" y="3072"/>
                  </a:lnTo>
                  <a:lnTo>
                    <a:pt x="1248" y="3092"/>
                  </a:lnTo>
                  <a:lnTo>
                    <a:pt x="1254" y="3108"/>
                  </a:lnTo>
                  <a:lnTo>
                    <a:pt x="1265" y="3123"/>
                  </a:lnTo>
                  <a:lnTo>
                    <a:pt x="1279" y="3134"/>
                  </a:lnTo>
                  <a:lnTo>
                    <a:pt x="1296" y="3140"/>
                  </a:lnTo>
                  <a:lnTo>
                    <a:pt x="1315" y="3143"/>
                  </a:lnTo>
                  <a:lnTo>
                    <a:pt x="1687" y="3143"/>
                  </a:lnTo>
                  <a:lnTo>
                    <a:pt x="1706" y="3140"/>
                  </a:lnTo>
                  <a:lnTo>
                    <a:pt x="1722" y="3134"/>
                  </a:lnTo>
                  <a:lnTo>
                    <a:pt x="1736" y="3123"/>
                  </a:lnTo>
                  <a:lnTo>
                    <a:pt x="1747" y="3108"/>
                  </a:lnTo>
                  <a:lnTo>
                    <a:pt x="1754" y="3092"/>
                  </a:lnTo>
                  <a:lnTo>
                    <a:pt x="1756" y="3072"/>
                  </a:lnTo>
                  <a:lnTo>
                    <a:pt x="1756" y="2911"/>
                  </a:lnTo>
                  <a:lnTo>
                    <a:pt x="1754" y="2892"/>
                  </a:lnTo>
                  <a:lnTo>
                    <a:pt x="1747" y="2875"/>
                  </a:lnTo>
                  <a:lnTo>
                    <a:pt x="1736" y="2860"/>
                  </a:lnTo>
                  <a:lnTo>
                    <a:pt x="1722" y="2850"/>
                  </a:lnTo>
                  <a:lnTo>
                    <a:pt x="1706" y="2843"/>
                  </a:lnTo>
                  <a:lnTo>
                    <a:pt x="1687" y="2840"/>
                  </a:lnTo>
                  <a:lnTo>
                    <a:pt x="1315" y="2840"/>
                  </a:lnTo>
                  <a:close/>
                  <a:moveTo>
                    <a:pt x="582" y="2840"/>
                  </a:moveTo>
                  <a:lnTo>
                    <a:pt x="564" y="2843"/>
                  </a:lnTo>
                  <a:lnTo>
                    <a:pt x="546" y="2850"/>
                  </a:lnTo>
                  <a:lnTo>
                    <a:pt x="533" y="2860"/>
                  </a:lnTo>
                  <a:lnTo>
                    <a:pt x="522" y="2875"/>
                  </a:lnTo>
                  <a:lnTo>
                    <a:pt x="515" y="2892"/>
                  </a:lnTo>
                  <a:lnTo>
                    <a:pt x="512" y="2911"/>
                  </a:lnTo>
                  <a:lnTo>
                    <a:pt x="512" y="3072"/>
                  </a:lnTo>
                  <a:lnTo>
                    <a:pt x="515" y="3092"/>
                  </a:lnTo>
                  <a:lnTo>
                    <a:pt x="522" y="3108"/>
                  </a:lnTo>
                  <a:lnTo>
                    <a:pt x="533" y="3123"/>
                  </a:lnTo>
                  <a:lnTo>
                    <a:pt x="546" y="3134"/>
                  </a:lnTo>
                  <a:lnTo>
                    <a:pt x="564" y="3140"/>
                  </a:lnTo>
                  <a:lnTo>
                    <a:pt x="582" y="3143"/>
                  </a:lnTo>
                  <a:lnTo>
                    <a:pt x="953" y="3143"/>
                  </a:lnTo>
                  <a:lnTo>
                    <a:pt x="973" y="3140"/>
                  </a:lnTo>
                  <a:lnTo>
                    <a:pt x="990" y="3134"/>
                  </a:lnTo>
                  <a:lnTo>
                    <a:pt x="1004" y="3123"/>
                  </a:lnTo>
                  <a:lnTo>
                    <a:pt x="1015" y="3108"/>
                  </a:lnTo>
                  <a:lnTo>
                    <a:pt x="1022" y="3092"/>
                  </a:lnTo>
                  <a:lnTo>
                    <a:pt x="1024" y="3072"/>
                  </a:lnTo>
                  <a:lnTo>
                    <a:pt x="1024" y="2911"/>
                  </a:lnTo>
                  <a:lnTo>
                    <a:pt x="1022" y="2892"/>
                  </a:lnTo>
                  <a:lnTo>
                    <a:pt x="1015" y="2875"/>
                  </a:lnTo>
                  <a:lnTo>
                    <a:pt x="1004" y="2860"/>
                  </a:lnTo>
                  <a:lnTo>
                    <a:pt x="990" y="2850"/>
                  </a:lnTo>
                  <a:lnTo>
                    <a:pt x="973" y="2843"/>
                  </a:lnTo>
                  <a:lnTo>
                    <a:pt x="953" y="2840"/>
                  </a:lnTo>
                  <a:lnTo>
                    <a:pt x="582" y="2840"/>
                  </a:lnTo>
                  <a:close/>
                  <a:moveTo>
                    <a:pt x="2057" y="2297"/>
                  </a:moveTo>
                  <a:lnTo>
                    <a:pt x="2039" y="2299"/>
                  </a:lnTo>
                  <a:lnTo>
                    <a:pt x="2022" y="2305"/>
                  </a:lnTo>
                  <a:lnTo>
                    <a:pt x="2008" y="2317"/>
                  </a:lnTo>
                  <a:lnTo>
                    <a:pt x="1997" y="2331"/>
                  </a:lnTo>
                  <a:lnTo>
                    <a:pt x="1990" y="2348"/>
                  </a:lnTo>
                  <a:lnTo>
                    <a:pt x="1988" y="2367"/>
                  </a:lnTo>
                  <a:lnTo>
                    <a:pt x="1988" y="2528"/>
                  </a:lnTo>
                  <a:lnTo>
                    <a:pt x="1990" y="2548"/>
                  </a:lnTo>
                  <a:lnTo>
                    <a:pt x="1997" y="2565"/>
                  </a:lnTo>
                  <a:lnTo>
                    <a:pt x="2008" y="2579"/>
                  </a:lnTo>
                  <a:lnTo>
                    <a:pt x="2022" y="2589"/>
                  </a:lnTo>
                  <a:lnTo>
                    <a:pt x="2039" y="2597"/>
                  </a:lnTo>
                  <a:lnTo>
                    <a:pt x="2057" y="2599"/>
                  </a:lnTo>
                  <a:lnTo>
                    <a:pt x="2429" y="2599"/>
                  </a:lnTo>
                  <a:lnTo>
                    <a:pt x="2448" y="2597"/>
                  </a:lnTo>
                  <a:lnTo>
                    <a:pt x="2466" y="2589"/>
                  </a:lnTo>
                  <a:lnTo>
                    <a:pt x="2479" y="2579"/>
                  </a:lnTo>
                  <a:lnTo>
                    <a:pt x="2490" y="2565"/>
                  </a:lnTo>
                  <a:lnTo>
                    <a:pt x="2497" y="2548"/>
                  </a:lnTo>
                  <a:lnTo>
                    <a:pt x="2500" y="2528"/>
                  </a:lnTo>
                  <a:lnTo>
                    <a:pt x="2500" y="2367"/>
                  </a:lnTo>
                  <a:lnTo>
                    <a:pt x="2497" y="2348"/>
                  </a:lnTo>
                  <a:lnTo>
                    <a:pt x="2490" y="2331"/>
                  </a:lnTo>
                  <a:lnTo>
                    <a:pt x="2479" y="2317"/>
                  </a:lnTo>
                  <a:lnTo>
                    <a:pt x="2466" y="2305"/>
                  </a:lnTo>
                  <a:lnTo>
                    <a:pt x="2448" y="2299"/>
                  </a:lnTo>
                  <a:lnTo>
                    <a:pt x="2429" y="2297"/>
                  </a:lnTo>
                  <a:lnTo>
                    <a:pt x="2057" y="2297"/>
                  </a:lnTo>
                  <a:close/>
                  <a:moveTo>
                    <a:pt x="1315" y="2297"/>
                  </a:moveTo>
                  <a:lnTo>
                    <a:pt x="1296" y="2299"/>
                  </a:lnTo>
                  <a:lnTo>
                    <a:pt x="1279" y="2305"/>
                  </a:lnTo>
                  <a:lnTo>
                    <a:pt x="1265" y="2317"/>
                  </a:lnTo>
                  <a:lnTo>
                    <a:pt x="1254" y="2331"/>
                  </a:lnTo>
                  <a:lnTo>
                    <a:pt x="1248" y="2348"/>
                  </a:lnTo>
                  <a:lnTo>
                    <a:pt x="1244" y="2367"/>
                  </a:lnTo>
                  <a:lnTo>
                    <a:pt x="1244" y="2528"/>
                  </a:lnTo>
                  <a:lnTo>
                    <a:pt x="1248" y="2548"/>
                  </a:lnTo>
                  <a:lnTo>
                    <a:pt x="1254" y="2565"/>
                  </a:lnTo>
                  <a:lnTo>
                    <a:pt x="1265" y="2579"/>
                  </a:lnTo>
                  <a:lnTo>
                    <a:pt x="1279" y="2589"/>
                  </a:lnTo>
                  <a:lnTo>
                    <a:pt x="1296" y="2597"/>
                  </a:lnTo>
                  <a:lnTo>
                    <a:pt x="1315" y="2599"/>
                  </a:lnTo>
                  <a:lnTo>
                    <a:pt x="1687" y="2599"/>
                  </a:lnTo>
                  <a:lnTo>
                    <a:pt x="1706" y="2597"/>
                  </a:lnTo>
                  <a:lnTo>
                    <a:pt x="1722" y="2589"/>
                  </a:lnTo>
                  <a:lnTo>
                    <a:pt x="1736" y="2579"/>
                  </a:lnTo>
                  <a:lnTo>
                    <a:pt x="1747" y="2565"/>
                  </a:lnTo>
                  <a:lnTo>
                    <a:pt x="1754" y="2548"/>
                  </a:lnTo>
                  <a:lnTo>
                    <a:pt x="1756" y="2528"/>
                  </a:lnTo>
                  <a:lnTo>
                    <a:pt x="1756" y="2367"/>
                  </a:lnTo>
                  <a:lnTo>
                    <a:pt x="1754" y="2348"/>
                  </a:lnTo>
                  <a:lnTo>
                    <a:pt x="1747" y="2331"/>
                  </a:lnTo>
                  <a:lnTo>
                    <a:pt x="1736" y="2317"/>
                  </a:lnTo>
                  <a:lnTo>
                    <a:pt x="1722" y="2305"/>
                  </a:lnTo>
                  <a:lnTo>
                    <a:pt x="1706" y="2299"/>
                  </a:lnTo>
                  <a:lnTo>
                    <a:pt x="1687" y="2297"/>
                  </a:lnTo>
                  <a:lnTo>
                    <a:pt x="1315" y="2297"/>
                  </a:lnTo>
                  <a:close/>
                  <a:moveTo>
                    <a:pt x="582" y="2297"/>
                  </a:moveTo>
                  <a:lnTo>
                    <a:pt x="564" y="2299"/>
                  </a:lnTo>
                  <a:lnTo>
                    <a:pt x="546" y="2305"/>
                  </a:lnTo>
                  <a:lnTo>
                    <a:pt x="533" y="2317"/>
                  </a:lnTo>
                  <a:lnTo>
                    <a:pt x="522" y="2331"/>
                  </a:lnTo>
                  <a:lnTo>
                    <a:pt x="515" y="2348"/>
                  </a:lnTo>
                  <a:lnTo>
                    <a:pt x="512" y="2367"/>
                  </a:lnTo>
                  <a:lnTo>
                    <a:pt x="512" y="2528"/>
                  </a:lnTo>
                  <a:lnTo>
                    <a:pt x="515" y="2548"/>
                  </a:lnTo>
                  <a:lnTo>
                    <a:pt x="522" y="2565"/>
                  </a:lnTo>
                  <a:lnTo>
                    <a:pt x="533" y="2579"/>
                  </a:lnTo>
                  <a:lnTo>
                    <a:pt x="546" y="2589"/>
                  </a:lnTo>
                  <a:lnTo>
                    <a:pt x="564" y="2597"/>
                  </a:lnTo>
                  <a:lnTo>
                    <a:pt x="582" y="2599"/>
                  </a:lnTo>
                  <a:lnTo>
                    <a:pt x="953" y="2599"/>
                  </a:lnTo>
                  <a:lnTo>
                    <a:pt x="973" y="2597"/>
                  </a:lnTo>
                  <a:lnTo>
                    <a:pt x="990" y="2589"/>
                  </a:lnTo>
                  <a:lnTo>
                    <a:pt x="1004" y="2579"/>
                  </a:lnTo>
                  <a:lnTo>
                    <a:pt x="1015" y="2565"/>
                  </a:lnTo>
                  <a:lnTo>
                    <a:pt x="1022" y="2548"/>
                  </a:lnTo>
                  <a:lnTo>
                    <a:pt x="1024" y="2528"/>
                  </a:lnTo>
                  <a:lnTo>
                    <a:pt x="1024" y="2367"/>
                  </a:lnTo>
                  <a:lnTo>
                    <a:pt x="1022" y="2348"/>
                  </a:lnTo>
                  <a:lnTo>
                    <a:pt x="1015" y="2331"/>
                  </a:lnTo>
                  <a:lnTo>
                    <a:pt x="1004" y="2317"/>
                  </a:lnTo>
                  <a:lnTo>
                    <a:pt x="990" y="2305"/>
                  </a:lnTo>
                  <a:lnTo>
                    <a:pt x="973" y="2299"/>
                  </a:lnTo>
                  <a:lnTo>
                    <a:pt x="953" y="2297"/>
                  </a:lnTo>
                  <a:lnTo>
                    <a:pt x="582" y="2297"/>
                  </a:lnTo>
                  <a:close/>
                  <a:moveTo>
                    <a:pt x="2057" y="1763"/>
                  </a:moveTo>
                  <a:lnTo>
                    <a:pt x="2039" y="1765"/>
                  </a:lnTo>
                  <a:lnTo>
                    <a:pt x="2022" y="1772"/>
                  </a:lnTo>
                  <a:lnTo>
                    <a:pt x="2008" y="1783"/>
                  </a:lnTo>
                  <a:lnTo>
                    <a:pt x="1997" y="1797"/>
                  </a:lnTo>
                  <a:lnTo>
                    <a:pt x="1990" y="1814"/>
                  </a:lnTo>
                  <a:lnTo>
                    <a:pt x="1988" y="1833"/>
                  </a:lnTo>
                  <a:lnTo>
                    <a:pt x="1988" y="1994"/>
                  </a:lnTo>
                  <a:lnTo>
                    <a:pt x="1990" y="2013"/>
                  </a:lnTo>
                  <a:lnTo>
                    <a:pt x="1997" y="2031"/>
                  </a:lnTo>
                  <a:lnTo>
                    <a:pt x="2008" y="2044"/>
                  </a:lnTo>
                  <a:lnTo>
                    <a:pt x="2022" y="2055"/>
                  </a:lnTo>
                  <a:lnTo>
                    <a:pt x="2039" y="2062"/>
                  </a:lnTo>
                  <a:lnTo>
                    <a:pt x="2057" y="2065"/>
                  </a:lnTo>
                  <a:lnTo>
                    <a:pt x="2429" y="2065"/>
                  </a:lnTo>
                  <a:lnTo>
                    <a:pt x="2448" y="2062"/>
                  </a:lnTo>
                  <a:lnTo>
                    <a:pt x="2466" y="2055"/>
                  </a:lnTo>
                  <a:lnTo>
                    <a:pt x="2479" y="2044"/>
                  </a:lnTo>
                  <a:lnTo>
                    <a:pt x="2490" y="2031"/>
                  </a:lnTo>
                  <a:lnTo>
                    <a:pt x="2497" y="2013"/>
                  </a:lnTo>
                  <a:lnTo>
                    <a:pt x="2500" y="1994"/>
                  </a:lnTo>
                  <a:lnTo>
                    <a:pt x="2500" y="1833"/>
                  </a:lnTo>
                  <a:lnTo>
                    <a:pt x="2497" y="1814"/>
                  </a:lnTo>
                  <a:lnTo>
                    <a:pt x="2490" y="1797"/>
                  </a:lnTo>
                  <a:lnTo>
                    <a:pt x="2479" y="1783"/>
                  </a:lnTo>
                  <a:lnTo>
                    <a:pt x="2466" y="1772"/>
                  </a:lnTo>
                  <a:lnTo>
                    <a:pt x="2448" y="1765"/>
                  </a:lnTo>
                  <a:lnTo>
                    <a:pt x="2429" y="1763"/>
                  </a:lnTo>
                  <a:lnTo>
                    <a:pt x="2057" y="1763"/>
                  </a:lnTo>
                  <a:close/>
                  <a:moveTo>
                    <a:pt x="1315" y="1763"/>
                  </a:moveTo>
                  <a:lnTo>
                    <a:pt x="1296" y="1765"/>
                  </a:lnTo>
                  <a:lnTo>
                    <a:pt x="1279" y="1772"/>
                  </a:lnTo>
                  <a:lnTo>
                    <a:pt x="1265" y="1783"/>
                  </a:lnTo>
                  <a:lnTo>
                    <a:pt x="1254" y="1797"/>
                  </a:lnTo>
                  <a:lnTo>
                    <a:pt x="1248" y="1814"/>
                  </a:lnTo>
                  <a:lnTo>
                    <a:pt x="1244" y="1833"/>
                  </a:lnTo>
                  <a:lnTo>
                    <a:pt x="1244" y="1994"/>
                  </a:lnTo>
                  <a:lnTo>
                    <a:pt x="1248" y="2013"/>
                  </a:lnTo>
                  <a:lnTo>
                    <a:pt x="1254" y="2031"/>
                  </a:lnTo>
                  <a:lnTo>
                    <a:pt x="1265" y="2044"/>
                  </a:lnTo>
                  <a:lnTo>
                    <a:pt x="1279" y="2055"/>
                  </a:lnTo>
                  <a:lnTo>
                    <a:pt x="1296" y="2062"/>
                  </a:lnTo>
                  <a:lnTo>
                    <a:pt x="1315" y="2065"/>
                  </a:lnTo>
                  <a:lnTo>
                    <a:pt x="1687" y="2065"/>
                  </a:lnTo>
                  <a:lnTo>
                    <a:pt x="1706" y="2062"/>
                  </a:lnTo>
                  <a:lnTo>
                    <a:pt x="1722" y="2055"/>
                  </a:lnTo>
                  <a:lnTo>
                    <a:pt x="1736" y="2044"/>
                  </a:lnTo>
                  <a:lnTo>
                    <a:pt x="1747" y="2031"/>
                  </a:lnTo>
                  <a:lnTo>
                    <a:pt x="1754" y="2013"/>
                  </a:lnTo>
                  <a:lnTo>
                    <a:pt x="1756" y="1994"/>
                  </a:lnTo>
                  <a:lnTo>
                    <a:pt x="1756" y="1833"/>
                  </a:lnTo>
                  <a:lnTo>
                    <a:pt x="1754" y="1814"/>
                  </a:lnTo>
                  <a:lnTo>
                    <a:pt x="1747" y="1797"/>
                  </a:lnTo>
                  <a:lnTo>
                    <a:pt x="1736" y="1783"/>
                  </a:lnTo>
                  <a:lnTo>
                    <a:pt x="1722" y="1772"/>
                  </a:lnTo>
                  <a:lnTo>
                    <a:pt x="1706" y="1765"/>
                  </a:lnTo>
                  <a:lnTo>
                    <a:pt x="1687" y="1763"/>
                  </a:lnTo>
                  <a:lnTo>
                    <a:pt x="1315" y="1763"/>
                  </a:lnTo>
                  <a:close/>
                  <a:moveTo>
                    <a:pt x="582" y="1763"/>
                  </a:moveTo>
                  <a:lnTo>
                    <a:pt x="564" y="1765"/>
                  </a:lnTo>
                  <a:lnTo>
                    <a:pt x="546" y="1772"/>
                  </a:lnTo>
                  <a:lnTo>
                    <a:pt x="533" y="1783"/>
                  </a:lnTo>
                  <a:lnTo>
                    <a:pt x="522" y="1797"/>
                  </a:lnTo>
                  <a:lnTo>
                    <a:pt x="515" y="1814"/>
                  </a:lnTo>
                  <a:lnTo>
                    <a:pt x="512" y="1833"/>
                  </a:lnTo>
                  <a:lnTo>
                    <a:pt x="512" y="1994"/>
                  </a:lnTo>
                  <a:lnTo>
                    <a:pt x="515" y="2013"/>
                  </a:lnTo>
                  <a:lnTo>
                    <a:pt x="522" y="2031"/>
                  </a:lnTo>
                  <a:lnTo>
                    <a:pt x="533" y="2044"/>
                  </a:lnTo>
                  <a:lnTo>
                    <a:pt x="546" y="2055"/>
                  </a:lnTo>
                  <a:lnTo>
                    <a:pt x="564" y="2062"/>
                  </a:lnTo>
                  <a:lnTo>
                    <a:pt x="582" y="2065"/>
                  </a:lnTo>
                  <a:lnTo>
                    <a:pt x="953" y="2065"/>
                  </a:lnTo>
                  <a:lnTo>
                    <a:pt x="973" y="2062"/>
                  </a:lnTo>
                  <a:lnTo>
                    <a:pt x="990" y="2055"/>
                  </a:lnTo>
                  <a:lnTo>
                    <a:pt x="1004" y="2044"/>
                  </a:lnTo>
                  <a:lnTo>
                    <a:pt x="1015" y="2031"/>
                  </a:lnTo>
                  <a:lnTo>
                    <a:pt x="1022" y="2013"/>
                  </a:lnTo>
                  <a:lnTo>
                    <a:pt x="1024" y="1994"/>
                  </a:lnTo>
                  <a:lnTo>
                    <a:pt x="1024" y="1833"/>
                  </a:lnTo>
                  <a:lnTo>
                    <a:pt x="1022" y="1814"/>
                  </a:lnTo>
                  <a:lnTo>
                    <a:pt x="1015" y="1797"/>
                  </a:lnTo>
                  <a:lnTo>
                    <a:pt x="1004" y="1783"/>
                  </a:lnTo>
                  <a:lnTo>
                    <a:pt x="990" y="1772"/>
                  </a:lnTo>
                  <a:lnTo>
                    <a:pt x="973" y="1765"/>
                  </a:lnTo>
                  <a:lnTo>
                    <a:pt x="953" y="1763"/>
                  </a:lnTo>
                  <a:lnTo>
                    <a:pt x="582" y="1763"/>
                  </a:lnTo>
                  <a:close/>
                  <a:moveTo>
                    <a:pt x="542" y="423"/>
                  </a:moveTo>
                  <a:lnTo>
                    <a:pt x="523" y="425"/>
                  </a:lnTo>
                  <a:lnTo>
                    <a:pt x="506" y="432"/>
                  </a:lnTo>
                  <a:lnTo>
                    <a:pt x="492" y="443"/>
                  </a:lnTo>
                  <a:lnTo>
                    <a:pt x="481" y="457"/>
                  </a:lnTo>
                  <a:lnTo>
                    <a:pt x="474" y="474"/>
                  </a:lnTo>
                  <a:lnTo>
                    <a:pt x="472" y="493"/>
                  </a:lnTo>
                  <a:lnTo>
                    <a:pt x="472" y="1430"/>
                  </a:lnTo>
                  <a:lnTo>
                    <a:pt x="474" y="1450"/>
                  </a:lnTo>
                  <a:lnTo>
                    <a:pt x="481" y="1466"/>
                  </a:lnTo>
                  <a:lnTo>
                    <a:pt x="492" y="1481"/>
                  </a:lnTo>
                  <a:lnTo>
                    <a:pt x="506" y="1492"/>
                  </a:lnTo>
                  <a:lnTo>
                    <a:pt x="523" y="1498"/>
                  </a:lnTo>
                  <a:lnTo>
                    <a:pt x="542" y="1501"/>
                  </a:lnTo>
                  <a:lnTo>
                    <a:pt x="2459" y="1501"/>
                  </a:lnTo>
                  <a:lnTo>
                    <a:pt x="2478" y="1498"/>
                  </a:lnTo>
                  <a:lnTo>
                    <a:pt x="2495" y="1492"/>
                  </a:lnTo>
                  <a:lnTo>
                    <a:pt x="2510" y="1481"/>
                  </a:lnTo>
                  <a:lnTo>
                    <a:pt x="2520" y="1466"/>
                  </a:lnTo>
                  <a:lnTo>
                    <a:pt x="2527" y="1450"/>
                  </a:lnTo>
                  <a:lnTo>
                    <a:pt x="2530" y="1430"/>
                  </a:lnTo>
                  <a:lnTo>
                    <a:pt x="2530" y="493"/>
                  </a:lnTo>
                  <a:lnTo>
                    <a:pt x="2527" y="474"/>
                  </a:lnTo>
                  <a:lnTo>
                    <a:pt x="2520" y="457"/>
                  </a:lnTo>
                  <a:lnTo>
                    <a:pt x="2510" y="443"/>
                  </a:lnTo>
                  <a:lnTo>
                    <a:pt x="2495" y="432"/>
                  </a:lnTo>
                  <a:lnTo>
                    <a:pt x="2478" y="425"/>
                  </a:lnTo>
                  <a:lnTo>
                    <a:pt x="2459" y="423"/>
                  </a:lnTo>
                  <a:lnTo>
                    <a:pt x="542" y="423"/>
                  </a:lnTo>
                  <a:close/>
                  <a:moveTo>
                    <a:pt x="161" y="0"/>
                  </a:moveTo>
                  <a:lnTo>
                    <a:pt x="2861" y="0"/>
                  </a:lnTo>
                  <a:lnTo>
                    <a:pt x="2886" y="1"/>
                  </a:lnTo>
                  <a:lnTo>
                    <a:pt x="2910" y="7"/>
                  </a:lnTo>
                  <a:lnTo>
                    <a:pt x="2933" y="16"/>
                  </a:lnTo>
                  <a:lnTo>
                    <a:pt x="2955" y="30"/>
                  </a:lnTo>
                  <a:lnTo>
                    <a:pt x="2974" y="48"/>
                  </a:lnTo>
                  <a:lnTo>
                    <a:pt x="2991" y="70"/>
                  </a:lnTo>
                  <a:lnTo>
                    <a:pt x="2999" y="91"/>
                  </a:lnTo>
                  <a:lnTo>
                    <a:pt x="3006" y="112"/>
                  </a:lnTo>
                  <a:lnTo>
                    <a:pt x="3014" y="134"/>
                  </a:lnTo>
                  <a:lnTo>
                    <a:pt x="3022" y="161"/>
                  </a:lnTo>
                  <a:lnTo>
                    <a:pt x="3022" y="3415"/>
                  </a:lnTo>
                  <a:lnTo>
                    <a:pt x="3018" y="3447"/>
                  </a:lnTo>
                  <a:lnTo>
                    <a:pt x="3008" y="3478"/>
                  </a:lnTo>
                  <a:lnTo>
                    <a:pt x="2994" y="3506"/>
                  </a:lnTo>
                  <a:lnTo>
                    <a:pt x="2975" y="3529"/>
                  </a:lnTo>
                  <a:lnTo>
                    <a:pt x="2951" y="3549"/>
                  </a:lnTo>
                  <a:lnTo>
                    <a:pt x="2924" y="3563"/>
                  </a:lnTo>
                  <a:lnTo>
                    <a:pt x="2894" y="3572"/>
                  </a:lnTo>
                  <a:lnTo>
                    <a:pt x="2861" y="3576"/>
                  </a:lnTo>
                  <a:lnTo>
                    <a:pt x="161" y="3576"/>
                  </a:lnTo>
                  <a:lnTo>
                    <a:pt x="131" y="3572"/>
                  </a:lnTo>
                  <a:lnTo>
                    <a:pt x="101" y="3562"/>
                  </a:lnTo>
                  <a:lnTo>
                    <a:pt x="75" y="3548"/>
                  </a:lnTo>
                  <a:lnTo>
                    <a:pt x="51" y="3528"/>
                  </a:lnTo>
                  <a:lnTo>
                    <a:pt x="31" y="3506"/>
                  </a:lnTo>
                  <a:lnTo>
                    <a:pt x="13" y="3475"/>
                  </a:lnTo>
                  <a:lnTo>
                    <a:pt x="3" y="3445"/>
                  </a:lnTo>
                  <a:lnTo>
                    <a:pt x="0" y="3415"/>
                  </a:lnTo>
                  <a:lnTo>
                    <a:pt x="0" y="1802"/>
                  </a:lnTo>
                  <a:lnTo>
                    <a:pt x="0" y="161"/>
                  </a:lnTo>
                  <a:lnTo>
                    <a:pt x="3" y="127"/>
                  </a:lnTo>
                  <a:lnTo>
                    <a:pt x="12" y="98"/>
                  </a:lnTo>
                  <a:lnTo>
                    <a:pt x="27" y="70"/>
                  </a:lnTo>
                  <a:lnTo>
                    <a:pt x="46" y="47"/>
                  </a:lnTo>
                  <a:lnTo>
                    <a:pt x="71" y="27"/>
                  </a:lnTo>
                  <a:lnTo>
                    <a:pt x="97" y="12"/>
                  </a:lnTo>
                  <a:lnTo>
                    <a:pt x="128" y="2"/>
                  </a:lnTo>
                  <a:lnTo>
                    <a:pt x="1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14AAF21F-B0AE-BA4D-BE7D-84B2F5428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-434975" y="2381251"/>
              <a:ext cx="80963" cy="147638"/>
            </a:xfrm>
            <a:custGeom>
              <a:avLst/>
              <a:gdLst>
                <a:gd name="T0" fmla="*/ 221 w 352"/>
                <a:gd name="T1" fmla="*/ 0 h 654"/>
                <a:gd name="T2" fmla="*/ 255 w 352"/>
                <a:gd name="T3" fmla="*/ 77 h 654"/>
                <a:gd name="T4" fmla="*/ 308 w 352"/>
                <a:gd name="T5" fmla="*/ 93 h 654"/>
                <a:gd name="T6" fmla="*/ 311 w 352"/>
                <a:gd name="T7" fmla="*/ 190 h 654"/>
                <a:gd name="T8" fmla="*/ 287 w 352"/>
                <a:gd name="T9" fmla="*/ 178 h 654"/>
                <a:gd name="T10" fmla="*/ 252 w 352"/>
                <a:gd name="T11" fmla="*/ 166 h 654"/>
                <a:gd name="T12" fmla="*/ 201 w 352"/>
                <a:gd name="T13" fmla="*/ 160 h 654"/>
                <a:gd name="T14" fmla="*/ 160 w 352"/>
                <a:gd name="T15" fmla="*/ 167 h 654"/>
                <a:gd name="T16" fmla="*/ 137 w 352"/>
                <a:gd name="T17" fmla="*/ 181 h 654"/>
                <a:gd name="T18" fmla="*/ 130 w 352"/>
                <a:gd name="T19" fmla="*/ 201 h 654"/>
                <a:gd name="T20" fmla="*/ 138 w 352"/>
                <a:gd name="T21" fmla="*/ 222 h 654"/>
                <a:gd name="T22" fmla="*/ 162 w 352"/>
                <a:gd name="T23" fmla="*/ 240 h 654"/>
                <a:gd name="T24" fmla="*/ 203 w 352"/>
                <a:gd name="T25" fmla="*/ 259 h 654"/>
                <a:gd name="T26" fmla="*/ 266 w 352"/>
                <a:gd name="T27" fmla="*/ 285 h 654"/>
                <a:gd name="T28" fmla="*/ 319 w 352"/>
                <a:gd name="T29" fmla="*/ 321 h 654"/>
                <a:gd name="T30" fmla="*/ 348 w 352"/>
                <a:gd name="T31" fmla="*/ 363 h 654"/>
                <a:gd name="T32" fmla="*/ 351 w 352"/>
                <a:gd name="T33" fmla="*/ 413 h 654"/>
                <a:gd name="T34" fmla="*/ 342 w 352"/>
                <a:gd name="T35" fmla="*/ 463 h 654"/>
                <a:gd name="T36" fmla="*/ 315 w 352"/>
                <a:gd name="T37" fmla="*/ 507 h 654"/>
                <a:gd name="T38" fmla="*/ 271 w 352"/>
                <a:gd name="T39" fmla="*/ 541 h 654"/>
                <a:gd name="T40" fmla="*/ 211 w 352"/>
                <a:gd name="T41" fmla="*/ 563 h 654"/>
                <a:gd name="T42" fmla="*/ 130 w 352"/>
                <a:gd name="T43" fmla="*/ 654 h 654"/>
                <a:gd name="T44" fmla="*/ 101 w 352"/>
                <a:gd name="T45" fmla="*/ 572 h 654"/>
                <a:gd name="T46" fmla="*/ 44 w 352"/>
                <a:gd name="T47" fmla="*/ 562 h 654"/>
                <a:gd name="T48" fmla="*/ 0 w 352"/>
                <a:gd name="T49" fmla="*/ 543 h 654"/>
                <a:gd name="T50" fmla="*/ 40 w 352"/>
                <a:gd name="T51" fmla="*/ 459 h 654"/>
                <a:gd name="T52" fmla="*/ 92 w 352"/>
                <a:gd name="T53" fmla="*/ 475 h 654"/>
                <a:gd name="T54" fmla="*/ 150 w 352"/>
                <a:gd name="T55" fmla="*/ 482 h 654"/>
                <a:gd name="T56" fmla="*/ 193 w 352"/>
                <a:gd name="T57" fmla="*/ 477 h 654"/>
                <a:gd name="T58" fmla="*/ 221 w 352"/>
                <a:gd name="T59" fmla="*/ 459 h 654"/>
                <a:gd name="T60" fmla="*/ 231 w 352"/>
                <a:gd name="T61" fmla="*/ 433 h 654"/>
                <a:gd name="T62" fmla="*/ 223 w 352"/>
                <a:gd name="T63" fmla="*/ 405 h 654"/>
                <a:gd name="T64" fmla="*/ 198 w 352"/>
                <a:gd name="T65" fmla="*/ 383 h 654"/>
                <a:gd name="T66" fmla="*/ 150 w 352"/>
                <a:gd name="T67" fmla="*/ 362 h 654"/>
                <a:gd name="T68" fmla="*/ 101 w 352"/>
                <a:gd name="T69" fmla="*/ 345 h 654"/>
                <a:gd name="T70" fmla="*/ 59 w 352"/>
                <a:gd name="T71" fmla="*/ 321 h 654"/>
                <a:gd name="T72" fmla="*/ 29 w 352"/>
                <a:gd name="T73" fmla="*/ 289 h 654"/>
                <a:gd name="T74" fmla="*/ 12 w 352"/>
                <a:gd name="T75" fmla="*/ 247 h 654"/>
                <a:gd name="T76" fmla="*/ 14 w 352"/>
                <a:gd name="T77" fmla="*/ 192 h 654"/>
                <a:gd name="T78" fmla="*/ 37 w 352"/>
                <a:gd name="T79" fmla="*/ 143 h 654"/>
                <a:gd name="T80" fmla="*/ 80 w 352"/>
                <a:gd name="T81" fmla="*/ 104 h 654"/>
                <a:gd name="T82" fmla="*/ 140 w 352"/>
                <a:gd name="T83" fmla="*/ 79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2" h="654">
                  <a:moveTo>
                    <a:pt x="140" y="0"/>
                  </a:moveTo>
                  <a:lnTo>
                    <a:pt x="221" y="0"/>
                  </a:lnTo>
                  <a:lnTo>
                    <a:pt x="221" y="69"/>
                  </a:lnTo>
                  <a:lnTo>
                    <a:pt x="255" y="77"/>
                  </a:lnTo>
                  <a:lnTo>
                    <a:pt x="284" y="85"/>
                  </a:lnTo>
                  <a:lnTo>
                    <a:pt x="308" y="93"/>
                  </a:lnTo>
                  <a:lnTo>
                    <a:pt x="331" y="99"/>
                  </a:lnTo>
                  <a:lnTo>
                    <a:pt x="311" y="190"/>
                  </a:lnTo>
                  <a:lnTo>
                    <a:pt x="300" y="185"/>
                  </a:lnTo>
                  <a:lnTo>
                    <a:pt x="287" y="178"/>
                  </a:lnTo>
                  <a:lnTo>
                    <a:pt x="271" y="171"/>
                  </a:lnTo>
                  <a:lnTo>
                    <a:pt x="252" y="166"/>
                  </a:lnTo>
                  <a:lnTo>
                    <a:pt x="229" y="162"/>
                  </a:lnTo>
                  <a:lnTo>
                    <a:pt x="201" y="160"/>
                  </a:lnTo>
                  <a:lnTo>
                    <a:pt x="178" y="162"/>
                  </a:lnTo>
                  <a:lnTo>
                    <a:pt x="160" y="167"/>
                  </a:lnTo>
                  <a:lnTo>
                    <a:pt x="147" y="174"/>
                  </a:lnTo>
                  <a:lnTo>
                    <a:pt x="137" y="181"/>
                  </a:lnTo>
                  <a:lnTo>
                    <a:pt x="133" y="190"/>
                  </a:lnTo>
                  <a:lnTo>
                    <a:pt x="130" y="201"/>
                  </a:lnTo>
                  <a:lnTo>
                    <a:pt x="133" y="212"/>
                  </a:lnTo>
                  <a:lnTo>
                    <a:pt x="138" y="222"/>
                  </a:lnTo>
                  <a:lnTo>
                    <a:pt x="148" y="231"/>
                  </a:lnTo>
                  <a:lnTo>
                    <a:pt x="162" y="240"/>
                  </a:lnTo>
                  <a:lnTo>
                    <a:pt x="180" y="249"/>
                  </a:lnTo>
                  <a:lnTo>
                    <a:pt x="203" y="259"/>
                  </a:lnTo>
                  <a:lnTo>
                    <a:pt x="231" y="271"/>
                  </a:lnTo>
                  <a:lnTo>
                    <a:pt x="266" y="285"/>
                  </a:lnTo>
                  <a:lnTo>
                    <a:pt x="296" y="302"/>
                  </a:lnTo>
                  <a:lnTo>
                    <a:pt x="319" y="321"/>
                  </a:lnTo>
                  <a:lnTo>
                    <a:pt x="337" y="341"/>
                  </a:lnTo>
                  <a:lnTo>
                    <a:pt x="348" y="363"/>
                  </a:lnTo>
                  <a:lnTo>
                    <a:pt x="352" y="387"/>
                  </a:lnTo>
                  <a:lnTo>
                    <a:pt x="351" y="413"/>
                  </a:lnTo>
                  <a:lnTo>
                    <a:pt x="349" y="438"/>
                  </a:lnTo>
                  <a:lnTo>
                    <a:pt x="342" y="463"/>
                  </a:lnTo>
                  <a:lnTo>
                    <a:pt x="330" y="486"/>
                  </a:lnTo>
                  <a:lnTo>
                    <a:pt x="315" y="507"/>
                  </a:lnTo>
                  <a:lnTo>
                    <a:pt x="295" y="526"/>
                  </a:lnTo>
                  <a:lnTo>
                    <a:pt x="271" y="541"/>
                  </a:lnTo>
                  <a:lnTo>
                    <a:pt x="243" y="554"/>
                  </a:lnTo>
                  <a:lnTo>
                    <a:pt x="211" y="563"/>
                  </a:lnTo>
                  <a:lnTo>
                    <a:pt x="211" y="654"/>
                  </a:lnTo>
                  <a:lnTo>
                    <a:pt x="130" y="654"/>
                  </a:lnTo>
                  <a:lnTo>
                    <a:pt x="130" y="573"/>
                  </a:lnTo>
                  <a:lnTo>
                    <a:pt x="101" y="572"/>
                  </a:lnTo>
                  <a:lnTo>
                    <a:pt x="72" y="569"/>
                  </a:lnTo>
                  <a:lnTo>
                    <a:pt x="44" y="562"/>
                  </a:lnTo>
                  <a:lnTo>
                    <a:pt x="20" y="554"/>
                  </a:lnTo>
                  <a:lnTo>
                    <a:pt x="0" y="543"/>
                  </a:lnTo>
                  <a:lnTo>
                    <a:pt x="20" y="453"/>
                  </a:lnTo>
                  <a:lnTo>
                    <a:pt x="40" y="459"/>
                  </a:lnTo>
                  <a:lnTo>
                    <a:pt x="64" y="468"/>
                  </a:lnTo>
                  <a:lnTo>
                    <a:pt x="92" y="475"/>
                  </a:lnTo>
                  <a:lnTo>
                    <a:pt x="121" y="480"/>
                  </a:lnTo>
                  <a:lnTo>
                    <a:pt x="150" y="482"/>
                  </a:lnTo>
                  <a:lnTo>
                    <a:pt x="173" y="481"/>
                  </a:lnTo>
                  <a:lnTo>
                    <a:pt x="193" y="477"/>
                  </a:lnTo>
                  <a:lnTo>
                    <a:pt x="210" y="469"/>
                  </a:lnTo>
                  <a:lnTo>
                    <a:pt x="221" y="459"/>
                  </a:lnTo>
                  <a:lnTo>
                    <a:pt x="229" y="447"/>
                  </a:lnTo>
                  <a:lnTo>
                    <a:pt x="231" y="433"/>
                  </a:lnTo>
                  <a:lnTo>
                    <a:pt x="230" y="418"/>
                  </a:lnTo>
                  <a:lnTo>
                    <a:pt x="223" y="405"/>
                  </a:lnTo>
                  <a:lnTo>
                    <a:pt x="213" y="394"/>
                  </a:lnTo>
                  <a:lnTo>
                    <a:pt x="198" y="383"/>
                  </a:lnTo>
                  <a:lnTo>
                    <a:pt x="178" y="372"/>
                  </a:lnTo>
                  <a:lnTo>
                    <a:pt x="150" y="362"/>
                  </a:lnTo>
                  <a:lnTo>
                    <a:pt x="125" y="354"/>
                  </a:lnTo>
                  <a:lnTo>
                    <a:pt x="101" y="345"/>
                  </a:lnTo>
                  <a:lnTo>
                    <a:pt x="79" y="334"/>
                  </a:lnTo>
                  <a:lnTo>
                    <a:pt x="59" y="321"/>
                  </a:lnTo>
                  <a:lnTo>
                    <a:pt x="42" y="306"/>
                  </a:lnTo>
                  <a:lnTo>
                    <a:pt x="29" y="289"/>
                  </a:lnTo>
                  <a:lnTo>
                    <a:pt x="19" y="269"/>
                  </a:lnTo>
                  <a:lnTo>
                    <a:pt x="12" y="247"/>
                  </a:lnTo>
                  <a:lnTo>
                    <a:pt x="10" y="221"/>
                  </a:lnTo>
                  <a:lnTo>
                    <a:pt x="14" y="192"/>
                  </a:lnTo>
                  <a:lnTo>
                    <a:pt x="22" y="166"/>
                  </a:lnTo>
                  <a:lnTo>
                    <a:pt x="37" y="143"/>
                  </a:lnTo>
                  <a:lnTo>
                    <a:pt x="55" y="121"/>
                  </a:lnTo>
                  <a:lnTo>
                    <a:pt x="80" y="104"/>
                  </a:lnTo>
                  <a:lnTo>
                    <a:pt x="108" y="90"/>
                  </a:lnTo>
                  <a:lnTo>
                    <a:pt x="140" y="79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E5F8116B-3877-9346-819C-083742856E08}"/>
                </a:ext>
              </a:extLst>
            </p:cNvPr>
            <p:cNvSpPr>
              <a:spLocks/>
            </p:cNvSpPr>
            <p:nvPr/>
          </p:nvSpPr>
          <p:spPr bwMode="auto">
            <a:xfrm>
              <a:off x="-311150" y="2381251"/>
              <a:ext cx="80963" cy="147638"/>
            </a:xfrm>
            <a:custGeom>
              <a:avLst/>
              <a:gdLst>
                <a:gd name="T0" fmla="*/ 221 w 356"/>
                <a:gd name="T1" fmla="*/ 0 h 654"/>
                <a:gd name="T2" fmla="*/ 255 w 356"/>
                <a:gd name="T3" fmla="*/ 77 h 654"/>
                <a:gd name="T4" fmla="*/ 308 w 356"/>
                <a:gd name="T5" fmla="*/ 93 h 654"/>
                <a:gd name="T6" fmla="*/ 311 w 356"/>
                <a:gd name="T7" fmla="*/ 190 h 654"/>
                <a:gd name="T8" fmla="*/ 287 w 356"/>
                <a:gd name="T9" fmla="*/ 178 h 654"/>
                <a:gd name="T10" fmla="*/ 252 w 356"/>
                <a:gd name="T11" fmla="*/ 166 h 654"/>
                <a:gd name="T12" fmla="*/ 201 w 356"/>
                <a:gd name="T13" fmla="*/ 160 h 654"/>
                <a:gd name="T14" fmla="*/ 160 w 356"/>
                <a:gd name="T15" fmla="*/ 167 h 654"/>
                <a:gd name="T16" fmla="*/ 138 w 356"/>
                <a:gd name="T17" fmla="*/ 181 h 654"/>
                <a:gd name="T18" fmla="*/ 130 w 356"/>
                <a:gd name="T19" fmla="*/ 201 h 654"/>
                <a:gd name="T20" fmla="*/ 138 w 356"/>
                <a:gd name="T21" fmla="*/ 222 h 654"/>
                <a:gd name="T22" fmla="*/ 162 w 356"/>
                <a:gd name="T23" fmla="*/ 240 h 654"/>
                <a:gd name="T24" fmla="*/ 203 w 356"/>
                <a:gd name="T25" fmla="*/ 259 h 654"/>
                <a:gd name="T26" fmla="*/ 266 w 356"/>
                <a:gd name="T27" fmla="*/ 283 h 654"/>
                <a:gd name="T28" fmla="*/ 319 w 356"/>
                <a:gd name="T29" fmla="*/ 313 h 654"/>
                <a:gd name="T30" fmla="*/ 349 w 356"/>
                <a:gd name="T31" fmla="*/ 350 h 654"/>
                <a:gd name="T32" fmla="*/ 356 w 356"/>
                <a:gd name="T33" fmla="*/ 391 h 654"/>
                <a:gd name="T34" fmla="*/ 349 w 356"/>
                <a:gd name="T35" fmla="*/ 438 h 654"/>
                <a:gd name="T36" fmla="*/ 331 w 356"/>
                <a:gd name="T37" fmla="*/ 486 h 654"/>
                <a:gd name="T38" fmla="*/ 295 w 356"/>
                <a:gd name="T39" fmla="*/ 526 h 654"/>
                <a:gd name="T40" fmla="*/ 243 w 356"/>
                <a:gd name="T41" fmla="*/ 554 h 654"/>
                <a:gd name="T42" fmla="*/ 211 w 356"/>
                <a:gd name="T43" fmla="*/ 654 h 654"/>
                <a:gd name="T44" fmla="*/ 130 w 356"/>
                <a:gd name="T45" fmla="*/ 573 h 654"/>
                <a:gd name="T46" fmla="*/ 72 w 356"/>
                <a:gd name="T47" fmla="*/ 569 h 654"/>
                <a:gd name="T48" fmla="*/ 20 w 356"/>
                <a:gd name="T49" fmla="*/ 554 h 654"/>
                <a:gd name="T50" fmla="*/ 20 w 356"/>
                <a:gd name="T51" fmla="*/ 453 h 654"/>
                <a:gd name="T52" fmla="*/ 65 w 356"/>
                <a:gd name="T53" fmla="*/ 468 h 654"/>
                <a:gd name="T54" fmla="*/ 120 w 356"/>
                <a:gd name="T55" fmla="*/ 480 h 654"/>
                <a:gd name="T56" fmla="*/ 174 w 356"/>
                <a:gd name="T57" fmla="*/ 481 h 654"/>
                <a:gd name="T58" fmla="*/ 210 w 356"/>
                <a:gd name="T59" fmla="*/ 469 h 654"/>
                <a:gd name="T60" fmla="*/ 228 w 356"/>
                <a:gd name="T61" fmla="*/ 447 h 654"/>
                <a:gd name="T62" fmla="*/ 229 w 356"/>
                <a:gd name="T63" fmla="*/ 418 h 654"/>
                <a:gd name="T64" fmla="*/ 213 w 356"/>
                <a:gd name="T65" fmla="*/ 394 h 654"/>
                <a:gd name="T66" fmla="*/ 178 w 356"/>
                <a:gd name="T67" fmla="*/ 372 h 654"/>
                <a:gd name="T68" fmla="*/ 125 w 356"/>
                <a:gd name="T69" fmla="*/ 354 h 654"/>
                <a:gd name="T70" fmla="*/ 78 w 356"/>
                <a:gd name="T71" fmla="*/ 334 h 654"/>
                <a:gd name="T72" fmla="*/ 42 w 356"/>
                <a:gd name="T73" fmla="*/ 306 h 654"/>
                <a:gd name="T74" fmla="*/ 19 w 356"/>
                <a:gd name="T75" fmla="*/ 269 h 654"/>
                <a:gd name="T76" fmla="*/ 10 w 356"/>
                <a:gd name="T77" fmla="*/ 221 h 654"/>
                <a:gd name="T78" fmla="*/ 22 w 356"/>
                <a:gd name="T79" fmla="*/ 166 h 654"/>
                <a:gd name="T80" fmla="*/ 55 w 356"/>
                <a:gd name="T81" fmla="*/ 121 h 654"/>
                <a:gd name="T82" fmla="*/ 108 w 356"/>
                <a:gd name="T83" fmla="*/ 90 h 654"/>
                <a:gd name="T84" fmla="*/ 140 w 356"/>
                <a:gd name="T85" fmla="*/ 0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6" h="654">
                  <a:moveTo>
                    <a:pt x="140" y="0"/>
                  </a:moveTo>
                  <a:lnTo>
                    <a:pt x="221" y="0"/>
                  </a:lnTo>
                  <a:lnTo>
                    <a:pt x="221" y="69"/>
                  </a:lnTo>
                  <a:lnTo>
                    <a:pt x="255" y="77"/>
                  </a:lnTo>
                  <a:lnTo>
                    <a:pt x="284" y="85"/>
                  </a:lnTo>
                  <a:lnTo>
                    <a:pt x="308" y="93"/>
                  </a:lnTo>
                  <a:lnTo>
                    <a:pt x="331" y="99"/>
                  </a:lnTo>
                  <a:lnTo>
                    <a:pt x="311" y="190"/>
                  </a:lnTo>
                  <a:lnTo>
                    <a:pt x="300" y="185"/>
                  </a:lnTo>
                  <a:lnTo>
                    <a:pt x="287" y="178"/>
                  </a:lnTo>
                  <a:lnTo>
                    <a:pt x="271" y="171"/>
                  </a:lnTo>
                  <a:lnTo>
                    <a:pt x="252" y="166"/>
                  </a:lnTo>
                  <a:lnTo>
                    <a:pt x="228" y="162"/>
                  </a:lnTo>
                  <a:lnTo>
                    <a:pt x="201" y="160"/>
                  </a:lnTo>
                  <a:lnTo>
                    <a:pt x="179" y="162"/>
                  </a:lnTo>
                  <a:lnTo>
                    <a:pt x="160" y="167"/>
                  </a:lnTo>
                  <a:lnTo>
                    <a:pt x="147" y="174"/>
                  </a:lnTo>
                  <a:lnTo>
                    <a:pt x="138" y="181"/>
                  </a:lnTo>
                  <a:lnTo>
                    <a:pt x="132" y="190"/>
                  </a:lnTo>
                  <a:lnTo>
                    <a:pt x="130" y="201"/>
                  </a:lnTo>
                  <a:lnTo>
                    <a:pt x="132" y="212"/>
                  </a:lnTo>
                  <a:lnTo>
                    <a:pt x="138" y="222"/>
                  </a:lnTo>
                  <a:lnTo>
                    <a:pt x="148" y="231"/>
                  </a:lnTo>
                  <a:lnTo>
                    <a:pt x="162" y="240"/>
                  </a:lnTo>
                  <a:lnTo>
                    <a:pt x="180" y="249"/>
                  </a:lnTo>
                  <a:lnTo>
                    <a:pt x="203" y="259"/>
                  </a:lnTo>
                  <a:lnTo>
                    <a:pt x="231" y="271"/>
                  </a:lnTo>
                  <a:lnTo>
                    <a:pt x="266" y="283"/>
                  </a:lnTo>
                  <a:lnTo>
                    <a:pt x="295" y="298"/>
                  </a:lnTo>
                  <a:lnTo>
                    <a:pt x="319" y="313"/>
                  </a:lnTo>
                  <a:lnTo>
                    <a:pt x="336" y="331"/>
                  </a:lnTo>
                  <a:lnTo>
                    <a:pt x="349" y="350"/>
                  </a:lnTo>
                  <a:lnTo>
                    <a:pt x="355" y="370"/>
                  </a:lnTo>
                  <a:lnTo>
                    <a:pt x="356" y="391"/>
                  </a:lnTo>
                  <a:lnTo>
                    <a:pt x="351" y="413"/>
                  </a:lnTo>
                  <a:lnTo>
                    <a:pt x="349" y="438"/>
                  </a:lnTo>
                  <a:lnTo>
                    <a:pt x="342" y="463"/>
                  </a:lnTo>
                  <a:lnTo>
                    <a:pt x="331" y="486"/>
                  </a:lnTo>
                  <a:lnTo>
                    <a:pt x="314" y="507"/>
                  </a:lnTo>
                  <a:lnTo>
                    <a:pt x="295" y="526"/>
                  </a:lnTo>
                  <a:lnTo>
                    <a:pt x="271" y="541"/>
                  </a:lnTo>
                  <a:lnTo>
                    <a:pt x="243" y="554"/>
                  </a:lnTo>
                  <a:lnTo>
                    <a:pt x="211" y="563"/>
                  </a:lnTo>
                  <a:lnTo>
                    <a:pt x="211" y="654"/>
                  </a:lnTo>
                  <a:lnTo>
                    <a:pt x="130" y="654"/>
                  </a:lnTo>
                  <a:lnTo>
                    <a:pt x="130" y="573"/>
                  </a:lnTo>
                  <a:lnTo>
                    <a:pt x="100" y="572"/>
                  </a:lnTo>
                  <a:lnTo>
                    <a:pt x="72" y="569"/>
                  </a:lnTo>
                  <a:lnTo>
                    <a:pt x="44" y="562"/>
                  </a:lnTo>
                  <a:lnTo>
                    <a:pt x="20" y="554"/>
                  </a:lnTo>
                  <a:lnTo>
                    <a:pt x="0" y="543"/>
                  </a:lnTo>
                  <a:lnTo>
                    <a:pt x="20" y="453"/>
                  </a:lnTo>
                  <a:lnTo>
                    <a:pt x="41" y="459"/>
                  </a:lnTo>
                  <a:lnTo>
                    <a:pt x="65" y="468"/>
                  </a:lnTo>
                  <a:lnTo>
                    <a:pt x="92" y="475"/>
                  </a:lnTo>
                  <a:lnTo>
                    <a:pt x="120" y="480"/>
                  </a:lnTo>
                  <a:lnTo>
                    <a:pt x="151" y="482"/>
                  </a:lnTo>
                  <a:lnTo>
                    <a:pt x="174" y="481"/>
                  </a:lnTo>
                  <a:lnTo>
                    <a:pt x="194" y="477"/>
                  </a:lnTo>
                  <a:lnTo>
                    <a:pt x="210" y="469"/>
                  </a:lnTo>
                  <a:lnTo>
                    <a:pt x="222" y="459"/>
                  </a:lnTo>
                  <a:lnTo>
                    <a:pt x="228" y="447"/>
                  </a:lnTo>
                  <a:lnTo>
                    <a:pt x="231" y="433"/>
                  </a:lnTo>
                  <a:lnTo>
                    <a:pt x="229" y="418"/>
                  </a:lnTo>
                  <a:lnTo>
                    <a:pt x="224" y="405"/>
                  </a:lnTo>
                  <a:lnTo>
                    <a:pt x="213" y="394"/>
                  </a:lnTo>
                  <a:lnTo>
                    <a:pt x="199" y="383"/>
                  </a:lnTo>
                  <a:lnTo>
                    <a:pt x="178" y="372"/>
                  </a:lnTo>
                  <a:lnTo>
                    <a:pt x="151" y="362"/>
                  </a:lnTo>
                  <a:lnTo>
                    <a:pt x="125" y="354"/>
                  </a:lnTo>
                  <a:lnTo>
                    <a:pt x="100" y="345"/>
                  </a:lnTo>
                  <a:lnTo>
                    <a:pt x="78" y="334"/>
                  </a:lnTo>
                  <a:lnTo>
                    <a:pt x="58" y="321"/>
                  </a:lnTo>
                  <a:lnTo>
                    <a:pt x="42" y="306"/>
                  </a:lnTo>
                  <a:lnTo>
                    <a:pt x="29" y="289"/>
                  </a:lnTo>
                  <a:lnTo>
                    <a:pt x="19" y="269"/>
                  </a:lnTo>
                  <a:lnTo>
                    <a:pt x="12" y="247"/>
                  </a:lnTo>
                  <a:lnTo>
                    <a:pt x="10" y="221"/>
                  </a:lnTo>
                  <a:lnTo>
                    <a:pt x="13" y="192"/>
                  </a:lnTo>
                  <a:lnTo>
                    <a:pt x="22" y="166"/>
                  </a:lnTo>
                  <a:lnTo>
                    <a:pt x="36" y="143"/>
                  </a:lnTo>
                  <a:lnTo>
                    <a:pt x="55" y="121"/>
                  </a:lnTo>
                  <a:lnTo>
                    <a:pt x="79" y="104"/>
                  </a:lnTo>
                  <a:lnTo>
                    <a:pt x="108" y="90"/>
                  </a:lnTo>
                  <a:lnTo>
                    <a:pt x="140" y="79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838D83F3-0081-8445-B182-435AC4BB0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5738" y="2381251"/>
              <a:ext cx="79375" cy="147638"/>
            </a:xfrm>
            <a:custGeom>
              <a:avLst/>
              <a:gdLst>
                <a:gd name="T0" fmla="*/ 221 w 353"/>
                <a:gd name="T1" fmla="*/ 0 h 654"/>
                <a:gd name="T2" fmla="*/ 256 w 353"/>
                <a:gd name="T3" fmla="*/ 77 h 654"/>
                <a:gd name="T4" fmla="*/ 308 w 353"/>
                <a:gd name="T5" fmla="*/ 93 h 654"/>
                <a:gd name="T6" fmla="*/ 311 w 353"/>
                <a:gd name="T7" fmla="*/ 190 h 654"/>
                <a:gd name="T8" fmla="*/ 288 w 353"/>
                <a:gd name="T9" fmla="*/ 178 h 654"/>
                <a:gd name="T10" fmla="*/ 252 w 353"/>
                <a:gd name="T11" fmla="*/ 166 h 654"/>
                <a:gd name="T12" fmla="*/ 200 w 353"/>
                <a:gd name="T13" fmla="*/ 160 h 654"/>
                <a:gd name="T14" fmla="*/ 161 w 353"/>
                <a:gd name="T15" fmla="*/ 167 h 654"/>
                <a:gd name="T16" fmla="*/ 137 w 353"/>
                <a:gd name="T17" fmla="*/ 181 h 654"/>
                <a:gd name="T18" fmla="*/ 131 w 353"/>
                <a:gd name="T19" fmla="*/ 201 h 654"/>
                <a:gd name="T20" fmla="*/ 139 w 353"/>
                <a:gd name="T21" fmla="*/ 222 h 654"/>
                <a:gd name="T22" fmla="*/ 162 w 353"/>
                <a:gd name="T23" fmla="*/ 240 h 654"/>
                <a:gd name="T24" fmla="*/ 204 w 353"/>
                <a:gd name="T25" fmla="*/ 259 h 654"/>
                <a:gd name="T26" fmla="*/ 267 w 353"/>
                <a:gd name="T27" fmla="*/ 285 h 654"/>
                <a:gd name="T28" fmla="*/ 320 w 353"/>
                <a:gd name="T29" fmla="*/ 321 h 654"/>
                <a:gd name="T30" fmla="*/ 348 w 353"/>
                <a:gd name="T31" fmla="*/ 363 h 654"/>
                <a:gd name="T32" fmla="*/ 352 w 353"/>
                <a:gd name="T33" fmla="*/ 413 h 654"/>
                <a:gd name="T34" fmla="*/ 343 w 353"/>
                <a:gd name="T35" fmla="*/ 463 h 654"/>
                <a:gd name="T36" fmla="*/ 315 w 353"/>
                <a:gd name="T37" fmla="*/ 507 h 654"/>
                <a:gd name="T38" fmla="*/ 271 w 353"/>
                <a:gd name="T39" fmla="*/ 541 h 654"/>
                <a:gd name="T40" fmla="*/ 210 w 353"/>
                <a:gd name="T41" fmla="*/ 563 h 654"/>
                <a:gd name="T42" fmla="*/ 131 w 353"/>
                <a:gd name="T43" fmla="*/ 654 h 654"/>
                <a:gd name="T44" fmla="*/ 101 w 353"/>
                <a:gd name="T45" fmla="*/ 572 h 654"/>
                <a:gd name="T46" fmla="*/ 45 w 353"/>
                <a:gd name="T47" fmla="*/ 562 h 654"/>
                <a:gd name="T48" fmla="*/ 0 w 353"/>
                <a:gd name="T49" fmla="*/ 543 h 654"/>
                <a:gd name="T50" fmla="*/ 40 w 353"/>
                <a:gd name="T51" fmla="*/ 459 h 654"/>
                <a:gd name="T52" fmla="*/ 92 w 353"/>
                <a:gd name="T53" fmla="*/ 475 h 654"/>
                <a:gd name="T54" fmla="*/ 151 w 353"/>
                <a:gd name="T55" fmla="*/ 482 h 654"/>
                <a:gd name="T56" fmla="*/ 194 w 353"/>
                <a:gd name="T57" fmla="*/ 477 h 654"/>
                <a:gd name="T58" fmla="*/ 221 w 353"/>
                <a:gd name="T59" fmla="*/ 459 h 654"/>
                <a:gd name="T60" fmla="*/ 231 w 353"/>
                <a:gd name="T61" fmla="*/ 433 h 654"/>
                <a:gd name="T62" fmla="*/ 224 w 353"/>
                <a:gd name="T63" fmla="*/ 405 h 654"/>
                <a:gd name="T64" fmla="*/ 198 w 353"/>
                <a:gd name="T65" fmla="*/ 383 h 654"/>
                <a:gd name="T66" fmla="*/ 151 w 353"/>
                <a:gd name="T67" fmla="*/ 362 h 654"/>
                <a:gd name="T68" fmla="*/ 101 w 353"/>
                <a:gd name="T69" fmla="*/ 345 h 654"/>
                <a:gd name="T70" fmla="*/ 59 w 353"/>
                <a:gd name="T71" fmla="*/ 321 h 654"/>
                <a:gd name="T72" fmla="*/ 28 w 353"/>
                <a:gd name="T73" fmla="*/ 289 h 654"/>
                <a:gd name="T74" fmla="*/ 13 w 353"/>
                <a:gd name="T75" fmla="*/ 247 h 654"/>
                <a:gd name="T76" fmla="*/ 13 w 353"/>
                <a:gd name="T77" fmla="*/ 192 h 654"/>
                <a:gd name="T78" fmla="*/ 36 w 353"/>
                <a:gd name="T79" fmla="*/ 143 h 654"/>
                <a:gd name="T80" fmla="*/ 80 w 353"/>
                <a:gd name="T81" fmla="*/ 104 h 654"/>
                <a:gd name="T82" fmla="*/ 141 w 353"/>
                <a:gd name="T83" fmla="*/ 79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3" h="654">
                  <a:moveTo>
                    <a:pt x="141" y="0"/>
                  </a:moveTo>
                  <a:lnTo>
                    <a:pt x="221" y="0"/>
                  </a:lnTo>
                  <a:lnTo>
                    <a:pt x="221" y="69"/>
                  </a:lnTo>
                  <a:lnTo>
                    <a:pt x="256" y="77"/>
                  </a:lnTo>
                  <a:lnTo>
                    <a:pt x="283" y="85"/>
                  </a:lnTo>
                  <a:lnTo>
                    <a:pt x="308" y="93"/>
                  </a:lnTo>
                  <a:lnTo>
                    <a:pt x="332" y="99"/>
                  </a:lnTo>
                  <a:lnTo>
                    <a:pt x="311" y="190"/>
                  </a:lnTo>
                  <a:lnTo>
                    <a:pt x="301" y="185"/>
                  </a:lnTo>
                  <a:lnTo>
                    <a:pt x="288" y="178"/>
                  </a:lnTo>
                  <a:lnTo>
                    <a:pt x="271" y="171"/>
                  </a:lnTo>
                  <a:lnTo>
                    <a:pt x="252" y="166"/>
                  </a:lnTo>
                  <a:lnTo>
                    <a:pt x="228" y="162"/>
                  </a:lnTo>
                  <a:lnTo>
                    <a:pt x="200" y="160"/>
                  </a:lnTo>
                  <a:lnTo>
                    <a:pt x="178" y="162"/>
                  </a:lnTo>
                  <a:lnTo>
                    <a:pt x="161" y="167"/>
                  </a:lnTo>
                  <a:lnTo>
                    <a:pt x="147" y="174"/>
                  </a:lnTo>
                  <a:lnTo>
                    <a:pt x="137" y="181"/>
                  </a:lnTo>
                  <a:lnTo>
                    <a:pt x="132" y="190"/>
                  </a:lnTo>
                  <a:lnTo>
                    <a:pt x="131" y="201"/>
                  </a:lnTo>
                  <a:lnTo>
                    <a:pt x="133" y="212"/>
                  </a:lnTo>
                  <a:lnTo>
                    <a:pt x="139" y="222"/>
                  </a:lnTo>
                  <a:lnTo>
                    <a:pt x="149" y="231"/>
                  </a:lnTo>
                  <a:lnTo>
                    <a:pt x="162" y="240"/>
                  </a:lnTo>
                  <a:lnTo>
                    <a:pt x="181" y="249"/>
                  </a:lnTo>
                  <a:lnTo>
                    <a:pt x="204" y="259"/>
                  </a:lnTo>
                  <a:lnTo>
                    <a:pt x="231" y="271"/>
                  </a:lnTo>
                  <a:lnTo>
                    <a:pt x="267" y="285"/>
                  </a:lnTo>
                  <a:lnTo>
                    <a:pt x="296" y="302"/>
                  </a:lnTo>
                  <a:lnTo>
                    <a:pt x="320" y="321"/>
                  </a:lnTo>
                  <a:lnTo>
                    <a:pt x="336" y="341"/>
                  </a:lnTo>
                  <a:lnTo>
                    <a:pt x="348" y="363"/>
                  </a:lnTo>
                  <a:lnTo>
                    <a:pt x="353" y="387"/>
                  </a:lnTo>
                  <a:lnTo>
                    <a:pt x="352" y="413"/>
                  </a:lnTo>
                  <a:lnTo>
                    <a:pt x="349" y="438"/>
                  </a:lnTo>
                  <a:lnTo>
                    <a:pt x="343" y="463"/>
                  </a:lnTo>
                  <a:lnTo>
                    <a:pt x="331" y="486"/>
                  </a:lnTo>
                  <a:lnTo>
                    <a:pt x="315" y="507"/>
                  </a:lnTo>
                  <a:lnTo>
                    <a:pt x="295" y="526"/>
                  </a:lnTo>
                  <a:lnTo>
                    <a:pt x="271" y="541"/>
                  </a:lnTo>
                  <a:lnTo>
                    <a:pt x="242" y="554"/>
                  </a:lnTo>
                  <a:lnTo>
                    <a:pt x="210" y="563"/>
                  </a:lnTo>
                  <a:lnTo>
                    <a:pt x="210" y="654"/>
                  </a:lnTo>
                  <a:lnTo>
                    <a:pt x="131" y="654"/>
                  </a:lnTo>
                  <a:lnTo>
                    <a:pt x="131" y="573"/>
                  </a:lnTo>
                  <a:lnTo>
                    <a:pt x="101" y="572"/>
                  </a:lnTo>
                  <a:lnTo>
                    <a:pt x="71" y="569"/>
                  </a:lnTo>
                  <a:lnTo>
                    <a:pt x="45" y="562"/>
                  </a:lnTo>
                  <a:lnTo>
                    <a:pt x="21" y="554"/>
                  </a:lnTo>
                  <a:lnTo>
                    <a:pt x="0" y="543"/>
                  </a:lnTo>
                  <a:lnTo>
                    <a:pt x="21" y="453"/>
                  </a:lnTo>
                  <a:lnTo>
                    <a:pt x="40" y="459"/>
                  </a:lnTo>
                  <a:lnTo>
                    <a:pt x="65" y="468"/>
                  </a:lnTo>
                  <a:lnTo>
                    <a:pt x="92" y="475"/>
                  </a:lnTo>
                  <a:lnTo>
                    <a:pt x="121" y="480"/>
                  </a:lnTo>
                  <a:lnTo>
                    <a:pt x="151" y="482"/>
                  </a:lnTo>
                  <a:lnTo>
                    <a:pt x="174" y="481"/>
                  </a:lnTo>
                  <a:lnTo>
                    <a:pt x="194" y="477"/>
                  </a:lnTo>
                  <a:lnTo>
                    <a:pt x="209" y="469"/>
                  </a:lnTo>
                  <a:lnTo>
                    <a:pt x="221" y="459"/>
                  </a:lnTo>
                  <a:lnTo>
                    <a:pt x="228" y="447"/>
                  </a:lnTo>
                  <a:lnTo>
                    <a:pt x="231" y="433"/>
                  </a:lnTo>
                  <a:lnTo>
                    <a:pt x="229" y="418"/>
                  </a:lnTo>
                  <a:lnTo>
                    <a:pt x="224" y="405"/>
                  </a:lnTo>
                  <a:lnTo>
                    <a:pt x="214" y="394"/>
                  </a:lnTo>
                  <a:lnTo>
                    <a:pt x="198" y="383"/>
                  </a:lnTo>
                  <a:lnTo>
                    <a:pt x="177" y="372"/>
                  </a:lnTo>
                  <a:lnTo>
                    <a:pt x="151" y="362"/>
                  </a:lnTo>
                  <a:lnTo>
                    <a:pt x="124" y="354"/>
                  </a:lnTo>
                  <a:lnTo>
                    <a:pt x="101" y="345"/>
                  </a:lnTo>
                  <a:lnTo>
                    <a:pt x="79" y="334"/>
                  </a:lnTo>
                  <a:lnTo>
                    <a:pt x="59" y="321"/>
                  </a:lnTo>
                  <a:lnTo>
                    <a:pt x="43" y="306"/>
                  </a:lnTo>
                  <a:lnTo>
                    <a:pt x="28" y="289"/>
                  </a:lnTo>
                  <a:lnTo>
                    <a:pt x="18" y="269"/>
                  </a:lnTo>
                  <a:lnTo>
                    <a:pt x="13" y="247"/>
                  </a:lnTo>
                  <a:lnTo>
                    <a:pt x="11" y="221"/>
                  </a:lnTo>
                  <a:lnTo>
                    <a:pt x="13" y="192"/>
                  </a:lnTo>
                  <a:lnTo>
                    <a:pt x="22" y="166"/>
                  </a:lnTo>
                  <a:lnTo>
                    <a:pt x="36" y="143"/>
                  </a:lnTo>
                  <a:lnTo>
                    <a:pt x="56" y="121"/>
                  </a:lnTo>
                  <a:lnTo>
                    <a:pt x="80" y="104"/>
                  </a:lnTo>
                  <a:lnTo>
                    <a:pt x="108" y="90"/>
                  </a:lnTo>
                  <a:lnTo>
                    <a:pt x="141" y="79"/>
                  </a:lnTo>
                  <a:lnTo>
                    <a:pt x="14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4" name="Inhaltsplatzhalter 4">
            <a:extLst>
              <a:ext uri="{FF2B5EF4-FFF2-40B4-BE49-F238E27FC236}">
                <a16:creationId xmlns:a16="http://schemas.microsoft.com/office/drawing/2014/main" id="{775AC2E0-025E-FB4E-8E56-8BB84881BEFB}"/>
              </a:ext>
            </a:extLst>
          </p:cNvPr>
          <p:cNvSpPr txBox="1">
            <a:spLocks/>
          </p:cNvSpPr>
          <p:nvPr/>
        </p:nvSpPr>
        <p:spPr>
          <a:xfrm>
            <a:off x="506107" y="754307"/>
            <a:ext cx="2707351" cy="21544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400" dirty="0">
                <a:latin typeface="+mj-lt"/>
              </a:rPr>
              <a:t>2020-21 Budget:  $1,000</a:t>
            </a:r>
          </a:p>
        </p:txBody>
      </p:sp>
      <p:sp>
        <p:nvSpPr>
          <p:cNvPr id="25" name="Inhaltsplatzhalter 4">
            <a:extLst>
              <a:ext uri="{FF2B5EF4-FFF2-40B4-BE49-F238E27FC236}">
                <a16:creationId xmlns:a16="http://schemas.microsoft.com/office/drawing/2014/main" id="{D8102C7E-518E-F94D-AB65-65927BD6AD5F}"/>
              </a:ext>
            </a:extLst>
          </p:cNvPr>
          <p:cNvSpPr txBox="1">
            <a:spLocks/>
          </p:cNvSpPr>
          <p:nvPr/>
        </p:nvSpPr>
        <p:spPr>
          <a:xfrm>
            <a:off x="87949" y="66144"/>
            <a:ext cx="4494326" cy="54373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1600" dirty="0">
                <a:latin typeface="+mj-lt"/>
              </a:rPr>
              <a:t>Chair:  Link Sylvia Peters</a:t>
            </a: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1600" dirty="0">
                <a:latin typeface="+mj-lt"/>
              </a:rPr>
              <a:t>Co-chair:  Link Yolanda Childs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EDAB1404-5226-EC4C-8E42-F66228BEDB7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668795" y="1184300"/>
            <a:ext cx="946057" cy="10148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F2AEE0-4517-4A4D-B432-14175E18FAA7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5728" y="3352778"/>
            <a:ext cx="1143473" cy="100504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6E3BE4F-33E1-714E-9F97-B1B02C8D89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57262" y="1145613"/>
            <a:ext cx="1287888" cy="3316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685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Knox Ed Logo">
            <a:extLst>
              <a:ext uri="{FF2B5EF4-FFF2-40B4-BE49-F238E27FC236}">
                <a16:creationId xmlns:a16="http://schemas.microsoft.com/office/drawing/2014/main" id="{97CA11A3-74D2-0A4D-8A3F-F95B7C11C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7684" y="3574375"/>
            <a:ext cx="1056360" cy="145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Services To Youth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604" y="1124746"/>
            <a:ext cx="8209057" cy="479822"/>
          </a:xfrm>
        </p:spPr>
        <p:txBody>
          <a:bodyPr anchor="t">
            <a:normAutofit/>
          </a:bodyPr>
          <a:lstStyle/>
          <a:p>
            <a:pPr algn="l"/>
            <a:r>
              <a:rPr lang="en-US" sz="1800" dirty="0"/>
              <a:t>Planning for 2020-21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287668" y="1459296"/>
            <a:ext cx="7486497" cy="2297229"/>
          </a:xfrm>
        </p:spPr>
        <p:txBody>
          <a:bodyPr>
            <a:noAutofit/>
          </a:bodyPr>
          <a:lstStyle/>
          <a:p>
            <a:pPr algn="l"/>
            <a:r>
              <a:rPr lang="en-US" sz="1600" dirty="0"/>
              <a:t>Support College and Career Day(s) at Vine Middle School, Austin East High School and other schools in the area</a:t>
            </a:r>
          </a:p>
          <a:p>
            <a:pPr algn="l"/>
            <a:r>
              <a:rPr lang="en-US" sz="1600" dirty="0"/>
              <a:t>Work with West View Elementary School educators by providing materials and supplies for their students</a:t>
            </a:r>
          </a:p>
          <a:p>
            <a:pPr algn="l"/>
            <a:r>
              <a:rPr lang="en-US" sz="1600" b="1" dirty="0">
                <a:solidFill>
                  <a:srgbClr val="007033"/>
                </a:solidFill>
              </a:rPr>
              <a:t>L1</a:t>
            </a:r>
            <a:r>
              <a:rPr lang="en-US" sz="1600" dirty="0">
                <a:solidFill>
                  <a:srgbClr val="007033"/>
                </a:solidFill>
              </a:rPr>
              <a:t>: </a:t>
            </a:r>
            <a:r>
              <a:rPr lang="en-US" sz="1600" dirty="0"/>
              <a:t>Assist, collaborate and participate with Vine Middle School National Society of Black Engineers (NSBE) Jr. Chapter Program</a:t>
            </a:r>
          </a:p>
          <a:p>
            <a:pPr lvl="1" algn="l"/>
            <a:r>
              <a:rPr lang="en-US" sz="1400" dirty="0">
                <a:solidFill>
                  <a:srgbClr val="00B050"/>
                </a:solidFill>
              </a:rPr>
              <a:t>To foster ethnic, gender, and cultural diversity in the world of technology</a:t>
            </a:r>
          </a:p>
          <a:p>
            <a:pPr algn="l"/>
            <a:r>
              <a:rPr lang="en-US" sz="1600" dirty="0"/>
              <a:t>Establish partnership and participate with Knox Education Foundation – Virtual Tutor Program</a:t>
            </a:r>
          </a:p>
          <a:p>
            <a:pPr algn="l"/>
            <a:endParaRPr lang="en-US" sz="160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D66D78B-288B-2147-B4AB-56787A2E4B2F}"/>
              </a:ext>
            </a:extLst>
          </p:cNvPr>
          <p:cNvGrpSpPr/>
          <p:nvPr/>
        </p:nvGrpSpPr>
        <p:grpSpPr>
          <a:xfrm>
            <a:off x="87949" y="684757"/>
            <a:ext cx="333292" cy="300383"/>
            <a:chOff x="-609600" y="2241551"/>
            <a:chExt cx="685800" cy="811213"/>
          </a:xfrm>
          <a:solidFill>
            <a:schemeClr val="bg1"/>
          </a:solidFill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19084A63-FBF3-5C47-A4B4-CC49B4DC50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609600" y="2241551"/>
              <a:ext cx="685800" cy="811213"/>
            </a:xfrm>
            <a:custGeom>
              <a:avLst/>
              <a:gdLst>
                <a:gd name="T0" fmla="*/ 1990 w 3022"/>
                <a:gd name="T1" fmla="*/ 2892 h 3576"/>
                <a:gd name="T2" fmla="*/ 2022 w 3022"/>
                <a:gd name="T3" fmla="*/ 3134 h 3576"/>
                <a:gd name="T4" fmla="*/ 2479 w 3022"/>
                <a:gd name="T5" fmla="*/ 3123 h 3576"/>
                <a:gd name="T6" fmla="*/ 2490 w 3022"/>
                <a:gd name="T7" fmla="*/ 2875 h 3576"/>
                <a:gd name="T8" fmla="*/ 1315 w 3022"/>
                <a:gd name="T9" fmla="*/ 2840 h 3576"/>
                <a:gd name="T10" fmla="*/ 1244 w 3022"/>
                <a:gd name="T11" fmla="*/ 2911 h 3576"/>
                <a:gd name="T12" fmla="*/ 1296 w 3022"/>
                <a:gd name="T13" fmla="*/ 3140 h 3576"/>
                <a:gd name="T14" fmla="*/ 1747 w 3022"/>
                <a:gd name="T15" fmla="*/ 3108 h 3576"/>
                <a:gd name="T16" fmla="*/ 1736 w 3022"/>
                <a:gd name="T17" fmla="*/ 2860 h 3576"/>
                <a:gd name="T18" fmla="*/ 564 w 3022"/>
                <a:gd name="T19" fmla="*/ 2843 h 3576"/>
                <a:gd name="T20" fmla="*/ 512 w 3022"/>
                <a:gd name="T21" fmla="*/ 3072 h 3576"/>
                <a:gd name="T22" fmla="*/ 582 w 3022"/>
                <a:gd name="T23" fmla="*/ 3143 h 3576"/>
                <a:gd name="T24" fmla="*/ 1022 w 3022"/>
                <a:gd name="T25" fmla="*/ 3092 h 3576"/>
                <a:gd name="T26" fmla="*/ 990 w 3022"/>
                <a:gd name="T27" fmla="*/ 2850 h 3576"/>
                <a:gd name="T28" fmla="*/ 2022 w 3022"/>
                <a:gd name="T29" fmla="*/ 2305 h 3576"/>
                <a:gd name="T30" fmla="*/ 1990 w 3022"/>
                <a:gd name="T31" fmla="*/ 2548 h 3576"/>
                <a:gd name="T32" fmla="*/ 2429 w 3022"/>
                <a:gd name="T33" fmla="*/ 2599 h 3576"/>
                <a:gd name="T34" fmla="*/ 2500 w 3022"/>
                <a:gd name="T35" fmla="*/ 2528 h 3576"/>
                <a:gd name="T36" fmla="*/ 2448 w 3022"/>
                <a:gd name="T37" fmla="*/ 2299 h 3576"/>
                <a:gd name="T38" fmla="*/ 1265 w 3022"/>
                <a:gd name="T39" fmla="*/ 2317 h 3576"/>
                <a:gd name="T40" fmla="*/ 1254 w 3022"/>
                <a:gd name="T41" fmla="*/ 2565 h 3576"/>
                <a:gd name="T42" fmla="*/ 1706 w 3022"/>
                <a:gd name="T43" fmla="*/ 2597 h 3576"/>
                <a:gd name="T44" fmla="*/ 1756 w 3022"/>
                <a:gd name="T45" fmla="*/ 2367 h 3576"/>
                <a:gd name="T46" fmla="*/ 1687 w 3022"/>
                <a:gd name="T47" fmla="*/ 2297 h 3576"/>
                <a:gd name="T48" fmla="*/ 522 w 3022"/>
                <a:gd name="T49" fmla="*/ 2331 h 3576"/>
                <a:gd name="T50" fmla="*/ 533 w 3022"/>
                <a:gd name="T51" fmla="*/ 2579 h 3576"/>
                <a:gd name="T52" fmla="*/ 990 w 3022"/>
                <a:gd name="T53" fmla="*/ 2589 h 3576"/>
                <a:gd name="T54" fmla="*/ 1022 w 3022"/>
                <a:gd name="T55" fmla="*/ 2348 h 3576"/>
                <a:gd name="T56" fmla="*/ 582 w 3022"/>
                <a:gd name="T57" fmla="*/ 2297 h 3576"/>
                <a:gd name="T58" fmla="*/ 1990 w 3022"/>
                <a:gd name="T59" fmla="*/ 1814 h 3576"/>
                <a:gd name="T60" fmla="*/ 2022 w 3022"/>
                <a:gd name="T61" fmla="*/ 2055 h 3576"/>
                <a:gd name="T62" fmla="*/ 2479 w 3022"/>
                <a:gd name="T63" fmla="*/ 2044 h 3576"/>
                <a:gd name="T64" fmla="*/ 2490 w 3022"/>
                <a:gd name="T65" fmla="*/ 1797 h 3576"/>
                <a:gd name="T66" fmla="*/ 1315 w 3022"/>
                <a:gd name="T67" fmla="*/ 1763 h 3576"/>
                <a:gd name="T68" fmla="*/ 1244 w 3022"/>
                <a:gd name="T69" fmla="*/ 1833 h 3576"/>
                <a:gd name="T70" fmla="*/ 1296 w 3022"/>
                <a:gd name="T71" fmla="*/ 2062 h 3576"/>
                <a:gd name="T72" fmla="*/ 1747 w 3022"/>
                <a:gd name="T73" fmla="*/ 2031 h 3576"/>
                <a:gd name="T74" fmla="*/ 1736 w 3022"/>
                <a:gd name="T75" fmla="*/ 1783 h 3576"/>
                <a:gd name="T76" fmla="*/ 564 w 3022"/>
                <a:gd name="T77" fmla="*/ 1765 h 3576"/>
                <a:gd name="T78" fmla="*/ 512 w 3022"/>
                <a:gd name="T79" fmla="*/ 1994 h 3576"/>
                <a:gd name="T80" fmla="*/ 582 w 3022"/>
                <a:gd name="T81" fmla="*/ 2065 h 3576"/>
                <a:gd name="T82" fmla="*/ 1022 w 3022"/>
                <a:gd name="T83" fmla="*/ 2013 h 3576"/>
                <a:gd name="T84" fmla="*/ 990 w 3022"/>
                <a:gd name="T85" fmla="*/ 1772 h 3576"/>
                <a:gd name="T86" fmla="*/ 506 w 3022"/>
                <a:gd name="T87" fmla="*/ 432 h 3576"/>
                <a:gd name="T88" fmla="*/ 474 w 3022"/>
                <a:gd name="T89" fmla="*/ 1450 h 3576"/>
                <a:gd name="T90" fmla="*/ 2459 w 3022"/>
                <a:gd name="T91" fmla="*/ 1501 h 3576"/>
                <a:gd name="T92" fmla="*/ 2530 w 3022"/>
                <a:gd name="T93" fmla="*/ 1430 h 3576"/>
                <a:gd name="T94" fmla="*/ 2478 w 3022"/>
                <a:gd name="T95" fmla="*/ 425 h 3576"/>
                <a:gd name="T96" fmla="*/ 2910 w 3022"/>
                <a:gd name="T97" fmla="*/ 7 h 3576"/>
                <a:gd name="T98" fmla="*/ 3006 w 3022"/>
                <a:gd name="T99" fmla="*/ 112 h 3576"/>
                <a:gd name="T100" fmla="*/ 2994 w 3022"/>
                <a:gd name="T101" fmla="*/ 3506 h 3576"/>
                <a:gd name="T102" fmla="*/ 161 w 3022"/>
                <a:gd name="T103" fmla="*/ 3576 h 3576"/>
                <a:gd name="T104" fmla="*/ 13 w 3022"/>
                <a:gd name="T105" fmla="*/ 3475 h 3576"/>
                <a:gd name="T106" fmla="*/ 12 w 3022"/>
                <a:gd name="T107" fmla="*/ 98 h 3576"/>
                <a:gd name="T108" fmla="*/ 161 w 3022"/>
                <a:gd name="T109" fmla="*/ 0 h 3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022" h="3576">
                  <a:moveTo>
                    <a:pt x="2057" y="2840"/>
                  </a:moveTo>
                  <a:lnTo>
                    <a:pt x="2039" y="2843"/>
                  </a:lnTo>
                  <a:lnTo>
                    <a:pt x="2022" y="2850"/>
                  </a:lnTo>
                  <a:lnTo>
                    <a:pt x="2008" y="2860"/>
                  </a:lnTo>
                  <a:lnTo>
                    <a:pt x="1997" y="2875"/>
                  </a:lnTo>
                  <a:lnTo>
                    <a:pt x="1990" y="2892"/>
                  </a:lnTo>
                  <a:lnTo>
                    <a:pt x="1988" y="2911"/>
                  </a:lnTo>
                  <a:lnTo>
                    <a:pt x="1988" y="3072"/>
                  </a:lnTo>
                  <a:lnTo>
                    <a:pt x="1990" y="3092"/>
                  </a:lnTo>
                  <a:lnTo>
                    <a:pt x="1997" y="3108"/>
                  </a:lnTo>
                  <a:lnTo>
                    <a:pt x="2008" y="3123"/>
                  </a:lnTo>
                  <a:lnTo>
                    <a:pt x="2022" y="3134"/>
                  </a:lnTo>
                  <a:lnTo>
                    <a:pt x="2039" y="3140"/>
                  </a:lnTo>
                  <a:lnTo>
                    <a:pt x="2057" y="3143"/>
                  </a:lnTo>
                  <a:lnTo>
                    <a:pt x="2429" y="3143"/>
                  </a:lnTo>
                  <a:lnTo>
                    <a:pt x="2448" y="3140"/>
                  </a:lnTo>
                  <a:lnTo>
                    <a:pt x="2466" y="3134"/>
                  </a:lnTo>
                  <a:lnTo>
                    <a:pt x="2479" y="3123"/>
                  </a:lnTo>
                  <a:lnTo>
                    <a:pt x="2490" y="3108"/>
                  </a:lnTo>
                  <a:lnTo>
                    <a:pt x="2497" y="3092"/>
                  </a:lnTo>
                  <a:lnTo>
                    <a:pt x="2500" y="3072"/>
                  </a:lnTo>
                  <a:lnTo>
                    <a:pt x="2500" y="2911"/>
                  </a:lnTo>
                  <a:lnTo>
                    <a:pt x="2497" y="2892"/>
                  </a:lnTo>
                  <a:lnTo>
                    <a:pt x="2490" y="2875"/>
                  </a:lnTo>
                  <a:lnTo>
                    <a:pt x="2479" y="2860"/>
                  </a:lnTo>
                  <a:lnTo>
                    <a:pt x="2466" y="2850"/>
                  </a:lnTo>
                  <a:lnTo>
                    <a:pt x="2448" y="2843"/>
                  </a:lnTo>
                  <a:lnTo>
                    <a:pt x="2429" y="2840"/>
                  </a:lnTo>
                  <a:lnTo>
                    <a:pt x="2057" y="2840"/>
                  </a:lnTo>
                  <a:close/>
                  <a:moveTo>
                    <a:pt x="1315" y="2840"/>
                  </a:moveTo>
                  <a:lnTo>
                    <a:pt x="1296" y="2843"/>
                  </a:lnTo>
                  <a:lnTo>
                    <a:pt x="1279" y="2850"/>
                  </a:lnTo>
                  <a:lnTo>
                    <a:pt x="1265" y="2860"/>
                  </a:lnTo>
                  <a:lnTo>
                    <a:pt x="1254" y="2875"/>
                  </a:lnTo>
                  <a:lnTo>
                    <a:pt x="1248" y="2892"/>
                  </a:lnTo>
                  <a:lnTo>
                    <a:pt x="1244" y="2911"/>
                  </a:lnTo>
                  <a:lnTo>
                    <a:pt x="1244" y="3072"/>
                  </a:lnTo>
                  <a:lnTo>
                    <a:pt x="1248" y="3092"/>
                  </a:lnTo>
                  <a:lnTo>
                    <a:pt x="1254" y="3108"/>
                  </a:lnTo>
                  <a:lnTo>
                    <a:pt x="1265" y="3123"/>
                  </a:lnTo>
                  <a:lnTo>
                    <a:pt x="1279" y="3134"/>
                  </a:lnTo>
                  <a:lnTo>
                    <a:pt x="1296" y="3140"/>
                  </a:lnTo>
                  <a:lnTo>
                    <a:pt x="1315" y="3143"/>
                  </a:lnTo>
                  <a:lnTo>
                    <a:pt x="1687" y="3143"/>
                  </a:lnTo>
                  <a:lnTo>
                    <a:pt x="1706" y="3140"/>
                  </a:lnTo>
                  <a:lnTo>
                    <a:pt x="1722" y="3134"/>
                  </a:lnTo>
                  <a:lnTo>
                    <a:pt x="1736" y="3123"/>
                  </a:lnTo>
                  <a:lnTo>
                    <a:pt x="1747" y="3108"/>
                  </a:lnTo>
                  <a:lnTo>
                    <a:pt x="1754" y="3092"/>
                  </a:lnTo>
                  <a:lnTo>
                    <a:pt x="1756" y="3072"/>
                  </a:lnTo>
                  <a:lnTo>
                    <a:pt x="1756" y="2911"/>
                  </a:lnTo>
                  <a:lnTo>
                    <a:pt x="1754" y="2892"/>
                  </a:lnTo>
                  <a:lnTo>
                    <a:pt x="1747" y="2875"/>
                  </a:lnTo>
                  <a:lnTo>
                    <a:pt x="1736" y="2860"/>
                  </a:lnTo>
                  <a:lnTo>
                    <a:pt x="1722" y="2850"/>
                  </a:lnTo>
                  <a:lnTo>
                    <a:pt x="1706" y="2843"/>
                  </a:lnTo>
                  <a:lnTo>
                    <a:pt x="1687" y="2840"/>
                  </a:lnTo>
                  <a:lnTo>
                    <a:pt x="1315" y="2840"/>
                  </a:lnTo>
                  <a:close/>
                  <a:moveTo>
                    <a:pt x="582" y="2840"/>
                  </a:moveTo>
                  <a:lnTo>
                    <a:pt x="564" y="2843"/>
                  </a:lnTo>
                  <a:lnTo>
                    <a:pt x="546" y="2850"/>
                  </a:lnTo>
                  <a:lnTo>
                    <a:pt x="533" y="2860"/>
                  </a:lnTo>
                  <a:lnTo>
                    <a:pt x="522" y="2875"/>
                  </a:lnTo>
                  <a:lnTo>
                    <a:pt x="515" y="2892"/>
                  </a:lnTo>
                  <a:lnTo>
                    <a:pt x="512" y="2911"/>
                  </a:lnTo>
                  <a:lnTo>
                    <a:pt x="512" y="3072"/>
                  </a:lnTo>
                  <a:lnTo>
                    <a:pt x="515" y="3092"/>
                  </a:lnTo>
                  <a:lnTo>
                    <a:pt x="522" y="3108"/>
                  </a:lnTo>
                  <a:lnTo>
                    <a:pt x="533" y="3123"/>
                  </a:lnTo>
                  <a:lnTo>
                    <a:pt x="546" y="3134"/>
                  </a:lnTo>
                  <a:lnTo>
                    <a:pt x="564" y="3140"/>
                  </a:lnTo>
                  <a:lnTo>
                    <a:pt x="582" y="3143"/>
                  </a:lnTo>
                  <a:lnTo>
                    <a:pt x="953" y="3143"/>
                  </a:lnTo>
                  <a:lnTo>
                    <a:pt x="973" y="3140"/>
                  </a:lnTo>
                  <a:lnTo>
                    <a:pt x="990" y="3134"/>
                  </a:lnTo>
                  <a:lnTo>
                    <a:pt x="1004" y="3123"/>
                  </a:lnTo>
                  <a:lnTo>
                    <a:pt x="1015" y="3108"/>
                  </a:lnTo>
                  <a:lnTo>
                    <a:pt x="1022" y="3092"/>
                  </a:lnTo>
                  <a:lnTo>
                    <a:pt x="1024" y="3072"/>
                  </a:lnTo>
                  <a:lnTo>
                    <a:pt x="1024" y="2911"/>
                  </a:lnTo>
                  <a:lnTo>
                    <a:pt x="1022" y="2892"/>
                  </a:lnTo>
                  <a:lnTo>
                    <a:pt x="1015" y="2875"/>
                  </a:lnTo>
                  <a:lnTo>
                    <a:pt x="1004" y="2860"/>
                  </a:lnTo>
                  <a:lnTo>
                    <a:pt x="990" y="2850"/>
                  </a:lnTo>
                  <a:lnTo>
                    <a:pt x="973" y="2843"/>
                  </a:lnTo>
                  <a:lnTo>
                    <a:pt x="953" y="2840"/>
                  </a:lnTo>
                  <a:lnTo>
                    <a:pt x="582" y="2840"/>
                  </a:lnTo>
                  <a:close/>
                  <a:moveTo>
                    <a:pt x="2057" y="2297"/>
                  </a:moveTo>
                  <a:lnTo>
                    <a:pt x="2039" y="2299"/>
                  </a:lnTo>
                  <a:lnTo>
                    <a:pt x="2022" y="2305"/>
                  </a:lnTo>
                  <a:lnTo>
                    <a:pt x="2008" y="2317"/>
                  </a:lnTo>
                  <a:lnTo>
                    <a:pt x="1997" y="2331"/>
                  </a:lnTo>
                  <a:lnTo>
                    <a:pt x="1990" y="2348"/>
                  </a:lnTo>
                  <a:lnTo>
                    <a:pt x="1988" y="2367"/>
                  </a:lnTo>
                  <a:lnTo>
                    <a:pt x="1988" y="2528"/>
                  </a:lnTo>
                  <a:lnTo>
                    <a:pt x="1990" y="2548"/>
                  </a:lnTo>
                  <a:lnTo>
                    <a:pt x="1997" y="2565"/>
                  </a:lnTo>
                  <a:lnTo>
                    <a:pt x="2008" y="2579"/>
                  </a:lnTo>
                  <a:lnTo>
                    <a:pt x="2022" y="2589"/>
                  </a:lnTo>
                  <a:lnTo>
                    <a:pt x="2039" y="2597"/>
                  </a:lnTo>
                  <a:lnTo>
                    <a:pt x="2057" y="2599"/>
                  </a:lnTo>
                  <a:lnTo>
                    <a:pt x="2429" y="2599"/>
                  </a:lnTo>
                  <a:lnTo>
                    <a:pt x="2448" y="2597"/>
                  </a:lnTo>
                  <a:lnTo>
                    <a:pt x="2466" y="2589"/>
                  </a:lnTo>
                  <a:lnTo>
                    <a:pt x="2479" y="2579"/>
                  </a:lnTo>
                  <a:lnTo>
                    <a:pt x="2490" y="2565"/>
                  </a:lnTo>
                  <a:lnTo>
                    <a:pt x="2497" y="2548"/>
                  </a:lnTo>
                  <a:lnTo>
                    <a:pt x="2500" y="2528"/>
                  </a:lnTo>
                  <a:lnTo>
                    <a:pt x="2500" y="2367"/>
                  </a:lnTo>
                  <a:lnTo>
                    <a:pt x="2497" y="2348"/>
                  </a:lnTo>
                  <a:lnTo>
                    <a:pt x="2490" y="2331"/>
                  </a:lnTo>
                  <a:lnTo>
                    <a:pt x="2479" y="2317"/>
                  </a:lnTo>
                  <a:lnTo>
                    <a:pt x="2466" y="2305"/>
                  </a:lnTo>
                  <a:lnTo>
                    <a:pt x="2448" y="2299"/>
                  </a:lnTo>
                  <a:lnTo>
                    <a:pt x="2429" y="2297"/>
                  </a:lnTo>
                  <a:lnTo>
                    <a:pt x="2057" y="2297"/>
                  </a:lnTo>
                  <a:close/>
                  <a:moveTo>
                    <a:pt x="1315" y="2297"/>
                  </a:moveTo>
                  <a:lnTo>
                    <a:pt x="1296" y="2299"/>
                  </a:lnTo>
                  <a:lnTo>
                    <a:pt x="1279" y="2305"/>
                  </a:lnTo>
                  <a:lnTo>
                    <a:pt x="1265" y="2317"/>
                  </a:lnTo>
                  <a:lnTo>
                    <a:pt x="1254" y="2331"/>
                  </a:lnTo>
                  <a:lnTo>
                    <a:pt x="1248" y="2348"/>
                  </a:lnTo>
                  <a:lnTo>
                    <a:pt x="1244" y="2367"/>
                  </a:lnTo>
                  <a:lnTo>
                    <a:pt x="1244" y="2528"/>
                  </a:lnTo>
                  <a:lnTo>
                    <a:pt x="1248" y="2548"/>
                  </a:lnTo>
                  <a:lnTo>
                    <a:pt x="1254" y="2565"/>
                  </a:lnTo>
                  <a:lnTo>
                    <a:pt x="1265" y="2579"/>
                  </a:lnTo>
                  <a:lnTo>
                    <a:pt x="1279" y="2589"/>
                  </a:lnTo>
                  <a:lnTo>
                    <a:pt x="1296" y="2597"/>
                  </a:lnTo>
                  <a:lnTo>
                    <a:pt x="1315" y="2599"/>
                  </a:lnTo>
                  <a:lnTo>
                    <a:pt x="1687" y="2599"/>
                  </a:lnTo>
                  <a:lnTo>
                    <a:pt x="1706" y="2597"/>
                  </a:lnTo>
                  <a:lnTo>
                    <a:pt x="1722" y="2589"/>
                  </a:lnTo>
                  <a:lnTo>
                    <a:pt x="1736" y="2579"/>
                  </a:lnTo>
                  <a:lnTo>
                    <a:pt x="1747" y="2565"/>
                  </a:lnTo>
                  <a:lnTo>
                    <a:pt x="1754" y="2548"/>
                  </a:lnTo>
                  <a:lnTo>
                    <a:pt x="1756" y="2528"/>
                  </a:lnTo>
                  <a:lnTo>
                    <a:pt x="1756" y="2367"/>
                  </a:lnTo>
                  <a:lnTo>
                    <a:pt x="1754" y="2348"/>
                  </a:lnTo>
                  <a:lnTo>
                    <a:pt x="1747" y="2331"/>
                  </a:lnTo>
                  <a:lnTo>
                    <a:pt x="1736" y="2317"/>
                  </a:lnTo>
                  <a:lnTo>
                    <a:pt x="1722" y="2305"/>
                  </a:lnTo>
                  <a:lnTo>
                    <a:pt x="1706" y="2299"/>
                  </a:lnTo>
                  <a:lnTo>
                    <a:pt x="1687" y="2297"/>
                  </a:lnTo>
                  <a:lnTo>
                    <a:pt x="1315" y="2297"/>
                  </a:lnTo>
                  <a:close/>
                  <a:moveTo>
                    <a:pt x="582" y="2297"/>
                  </a:moveTo>
                  <a:lnTo>
                    <a:pt x="564" y="2299"/>
                  </a:lnTo>
                  <a:lnTo>
                    <a:pt x="546" y="2305"/>
                  </a:lnTo>
                  <a:lnTo>
                    <a:pt x="533" y="2317"/>
                  </a:lnTo>
                  <a:lnTo>
                    <a:pt x="522" y="2331"/>
                  </a:lnTo>
                  <a:lnTo>
                    <a:pt x="515" y="2348"/>
                  </a:lnTo>
                  <a:lnTo>
                    <a:pt x="512" y="2367"/>
                  </a:lnTo>
                  <a:lnTo>
                    <a:pt x="512" y="2528"/>
                  </a:lnTo>
                  <a:lnTo>
                    <a:pt x="515" y="2548"/>
                  </a:lnTo>
                  <a:lnTo>
                    <a:pt x="522" y="2565"/>
                  </a:lnTo>
                  <a:lnTo>
                    <a:pt x="533" y="2579"/>
                  </a:lnTo>
                  <a:lnTo>
                    <a:pt x="546" y="2589"/>
                  </a:lnTo>
                  <a:lnTo>
                    <a:pt x="564" y="2597"/>
                  </a:lnTo>
                  <a:lnTo>
                    <a:pt x="582" y="2599"/>
                  </a:lnTo>
                  <a:lnTo>
                    <a:pt x="953" y="2599"/>
                  </a:lnTo>
                  <a:lnTo>
                    <a:pt x="973" y="2597"/>
                  </a:lnTo>
                  <a:lnTo>
                    <a:pt x="990" y="2589"/>
                  </a:lnTo>
                  <a:lnTo>
                    <a:pt x="1004" y="2579"/>
                  </a:lnTo>
                  <a:lnTo>
                    <a:pt x="1015" y="2565"/>
                  </a:lnTo>
                  <a:lnTo>
                    <a:pt x="1022" y="2548"/>
                  </a:lnTo>
                  <a:lnTo>
                    <a:pt x="1024" y="2528"/>
                  </a:lnTo>
                  <a:lnTo>
                    <a:pt x="1024" y="2367"/>
                  </a:lnTo>
                  <a:lnTo>
                    <a:pt x="1022" y="2348"/>
                  </a:lnTo>
                  <a:lnTo>
                    <a:pt x="1015" y="2331"/>
                  </a:lnTo>
                  <a:lnTo>
                    <a:pt x="1004" y="2317"/>
                  </a:lnTo>
                  <a:lnTo>
                    <a:pt x="990" y="2305"/>
                  </a:lnTo>
                  <a:lnTo>
                    <a:pt x="973" y="2299"/>
                  </a:lnTo>
                  <a:lnTo>
                    <a:pt x="953" y="2297"/>
                  </a:lnTo>
                  <a:lnTo>
                    <a:pt x="582" y="2297"/>
                  </a:lnTo>
                  <a:close/>
                  <a:moveTo>
                    <a:pt x="2057" y="1763"/>
                  </a:moveTo>
                  <a:lnTo>
                    <a:pt x="2039" y="1765"/>
                  </a:lnTo>
                  <a:lnTo>
                    <a:pt x="2022" y="1772"/>
                  </a:lnTo>
                  <a:lnTo>
                    <a:pt x="2008" y="1783"/>
                  </a:lnTo>
                  <a:lnTo>
                    <a:pt x="1997" y="1797"/>
                  </a:lnTo>
                  <a:lnTo>
                    <a:pt x="1990" y="1814"/>
                  </a:lnTo>
                  <a:lnTo>
                    <a:pt x="1988" y="1833"/>
                  </a:lnTo>
                  <a:lnTo>
                    <a:pt x="1988" y="1994"/>
                  </a:lnTo>
                  <a:lnTo>
                    <a:pt x="1990" y="2013"/>
                  </a:lnTo>
                  <a:lnTo>
                    <a:pt x="1997" y="2031"/>
                  </a:lnTo>
                  <a:lnTo>
                    <a:pt x="2008" y="2044"/>
                  </a:lnTo>
                  <a:lnTo>
                    <a:pt x="2022" y="2055"/>
                  </a:lnTo>
                  <a:lnTo>
                    <a:pt x="2039" y="2062"/>
                  </a:lnTo>
                  <a:lnTo>
                    <a:pt x="2057" y="2065"/>
                  </a:lnTo>
                  <a:lnTo>
                    <a:pt x="2429" y="2065"/>
                  </a:lnTo>
                  <a:lnTo>
                    <a:pt x="2448" y="2062"/>
                  </a:lnTo>
                  <a:lnTo>
                    <a:pt x="2466" y="2055"/>
                  </a:lnTo>
                  <a:lnTo>
                    <a:pt x="2479" y="2044"/>
                  </a:lnTo>
                  <a:lnTo>
                    <a:pt x="2490" y="2031"/>
                  </a:lnTo>
                  <a:lnTo>
                    <a:pt x="2497" y="2013"/>
                  </a:lnTo>
                  <a:lnTo>
                    <a:pt x="2500" y="1994"/>
                  </a:lnTo>
                  <a:lnTo>
                    <a:pt x="2500" y="1833"/>
                  </a:lnTo>
                  <a:lnTo>
                    <a:pt x="2497" y="1814"/>
                  </a:lnTo>
                  <a:lnTo>
                    <a:pt x="2490" y="1797"/>
                  </a:lnTo>
                  <a:lnTo>
                    <a:pt x="2479" y="1783"/>
                  </a:lnTo>
                  <a:lnTo>
                    <a:pt x="2466" y="1772"/>
                  </a:lnTo>
                  <a:lnTo>
                    <a:pt x="2448" y="1765"/>
                  </a:lnTo>
                  <a:lnTo>
                    <a:pt x="2429" y="1763"/>
                  </a:lnTo>
                  <a:lnTo>
                    <a:pt x="2057" y="1763"/>
                  </a:lnTo>
                  <a:close/>
                  <a:moveTo>
                    <a:pt x="1315" y="1763"/>
                  </a:moveTo>
                  <a:lnTo>
                    <a:pt x="1296" y="1765"/>
                  </a:lnTo>
                  <a:lnTo>
                    <a:pt x="1279" y="1772"/>
                  </a:lnTo>
                  <a:lnTo>
                    <a:pt x="1265" y="1783"/>
                  </a:lnTo>
                  <a:lnTo>
                    <a:pt x="1254" y="1797"/>
                  </a:lnTo>
                  <a:lnTo>
                    <a:pt x="1248" y="1814"/>
                  </a:lnTo>
                  <a:lnTo>
                    <a:pt x="1244" y="1833"/>
                  </a:lnTo>
                  <a:lnTo>
                    <a:pt x="1244" y="1994"/>
                  </a:lnTo>
                  <a:lnTo>
                    <a:pt x="1248" y="2013"/>
                  </a:lnTo>
                  <a:lnTo>
                    <a:pt x="1254" y="2031"/>
                  </a:lnTo>
                  <a:lnTo>
                    <a:pt x="1265" y="2044"/>
                  </a:lnTo>
                  <a:lnTo>
                    <a:pt x="1279" y="2055"/>
                  </a:lnTo>
                  <a:lnTo>
                    <a:pt x="1296" y="2062"/>
                  </a:lnTo>
                  <a:lnTo>
                    <a:pt x="1315" y="2065"/>
                  </a:lnTo>
                  <a:lnTo>
                    <a:pt x="1687" y="2065"/>
                  </a:lnTo>
                  <a:lnTo>
                    <a:pt x="1706" y="2062"/>
                  </a:lnTo>
                  <a:lnTo>
                    <a:pt x="1722" y="2055"/>
                  </a:lnTo>
                  <a:lnTo>
                    <a:pt x="1736" y="2044"/>
                  </a:lnTo>
                  <a:lnTo>
                    <a:pt x="1747" y="2031"/>
                  </a:lnTo>
                  <a:lnTo>
                    <a:pt x="1754" y="2013"/>
                  </a:lnTo>
                  <a:lnTo>
                    <a:pt x="1756" y="1994"/>
                  </a:lnTo>
                  <a:lnTo>
                    <a:pt x="1756" y="1833"/>
                  </a:lnTo>
                  <a:lnTo>
                    <a:pt x="1754" y="1814"/>
                  </a:lnTo>
                  <a:lnTo>
                    <a:pt x="1747" y="1797"/>
                  </a:lnTo>
                  <a:lnTo>
                    <a:pt x="1736" y="1783"/>
                  </a:lnTo>
                  <a:lnTo>
                    <a:pt x="1722" y="1772"/>
                  </a:lnTo>
                  <a:lnTo>
                    <a:pt x="1706" y="1765"/>
                  </a:lnTo>
                  <a:lnTo>
                    <a:pt x="1687" y="1763"/>
                  </a:lnTo>
                  <a:lnTo>
                    <a:pt x="1315" y="1763"/>
                  </a:lnTo>
                  <a:close/>
                  <a:moveTo>
                    <a:pt x="582" y="1763"/>
                  </a:moveTo>
                  <a:lnTo>
                    <a:pt x="564" y="1765"/>
                  </a:lnTo>
                  <a:lnTo>
                    <a:pt x="546" y="1772"/>
                  </a:lnTo>
                  <a:lnTo>
                    <a:pt x="533" y="1783"/>
                  </a:lnTo>
                  <a:lnTo>
                    <a:pt x="522" y="1797"/>
                  </a:lnTo>
                  <a:lnTo>
                    <a:pt x="515" y="1814"/>
                  </a:lnTo>
                  <a:lnTo>
                    <a:pt x="512" y="1833"/>
                  </a:lnTo>
                  <a:lnTo>
                    <a:pt x="512" y="1994"/>
                  </a:lnTo>
                  <a:lnTo>
                    <a:pt x="515" y="2013"/>
                  </a:lnTo>
                  <a:lnTo>
                    <a:pt x="522" y="2031"/>
                  </a:lnTo>
                  <a:lnTo>
                    <a:pt x="533" y="2044"/>
                  </a:lnTo>
                  <a:lnTo>
                    <a:pt x="546" y="2055"/>
                  </a:lnTo>
                  <a:lnTo>
                    <a:pt x="564" y="2062"/>
                  </a:lnTo>
                  <a:lnTo>
                    <a:pt x="582" y="2065"/>
                  </a:lnTo>
                  <a:lnTo>
                    <a:pt x="953" y="2065"/>
                  </a:lnTo>
                  <a:lnTo>
                    <a:pt x="973" y="2062"/>
                  </a:lnTo>
                  <a:lnTo>
                    <a:pt x="990" y="2055"/>
                  </a:lnTo>
                  <a:lnTo>
                    <a:pt x="1004" y="2044"/>
                  </a:lnTo>
                  <a:lnTo>
                    <a:pt x="1015" y="2031"/>
                  </a:lnTo>
                  <a:lnTo>
                    <a:pt x="1022" y="2013"/>
                  </a:lnTo>
                  <a:lnTo>
                    <a:pt x="1024" y="1994"/>
                  </a:lnTo>
                  <a:lnTo>
                    <a:pt x="1024" y="1833"/>
                  </a:lnTo>
                  <a:lnTo>
                    <a:pt x="1022" y="1814"/>
                  </a:lnTo>
                  <a:lnTo>
                    <a:pt x="1015" y="1797"/>
                  </a:lnTo>
                  <a:lnTo>
                    <a:pt x="1004" y="1783"/>
                  </a:lnTo>
                  <a:lnTo>
                    <a:pt x="990" y="1772"/>
                  </a:lnTo>
                  <a:lnTo>
                    <a:pt x="973" y="1765"/>
                  </a:lnTo>
                  <a:lnTo>
                    <a:pt x="953" y="1763"/>
                  </a:lnTo>
                  <a:lnTo>
                    <a:pt x="582" y="1763"/>
                  </a:lnTo>
                  <a:close/>
                  <a:moveTo>
                    <a:pt x="542" y="423"/>
                  </a:moveTo>
                  <a:lnTo>
                    <a:pt x="523" y="425"/>
                  </a:lnTo>
                  <a:lnTo>
                    <a:pt x="506" y="432"/>
                  </a:lnTo>
                  <a:lnTo>
                    <a:pt x="492" y="443"/>
                  </a:lnTo>
                  <a:lnTo>
                    <a:pt x="481" y="457"/>
                  </a:lnTo>
                  <a:lnTo>
                    <a:pt x="474" y="474"/>
                  </a:lnTo>
                  <a:lnTo>
                    <a:pt x="472" y="493"/>
                  </a:lnTo>
                  <a:lnTo>
                    <a:pt x="472" y="1430"/>
                  </a:lnTo>
                  <a:lnTo>
                    <a:pt x="474" y="1450"/>
                  </a:lnTo>
                  <a:lnTo>
                    <a:pt x="481" y="1466"/>
                  </a:lnTo>
                  <a:lnTo>
                    <a:pt x="492" y="1481"/>
                  </a:lnTo>
                  <a:lnTo>
                    <a:pt x="506" y="1492"/>
                  </a:lnTo>
                  <a:lnTo>
                    <a:pt x="523" y="1498"/>
                  </a:lnTo>
                  <a:lnTo>
                    <a:pt x="542" y="1501"/>
                  </a:lnTo>
                  <a:lnTo>
                    <a:pt x="2459" y="1501"/>
                  </a:lnTo>
                  <a:lnTo>
                    <a:pt x="2478" y="1498"/>
                  </a:lnTo>
                  <a:lnTo>
                    <a:pt x="2495" y="1492"/>
                  </a:lnTo>
                  <a:lnTo>
                    <a:pt x="2510" y="1481"/>
                  </a:lnTo>
                  <a:lnTo>
                    <a:pt x="2520" y="1466"/>
                  </a:lnTo>
                  <a:lnTo>
                    <a:pt x="2527" y="1450"/>
                  </a:lnTo>
                  <a:lnTo>
                    <a:pt x="2530" y="1430"/>
                  </a:lnTo>
                  <a:lnTo>
                    <a:pt x="2530" y="493"/>
                  </a:lnTo>
                  <a:lnTo>
                    <a:pt x="2527" y="474"/>
                  </a:lnTo>
                  <a:lnTo>
                    <a:pt x="2520" y="457"/>
                  </a:lnTo>
                  <a:lnTo>
                    <a:pt x="2510" y="443"/>
                  </a:lnTo>
                  <a:lnTo>
                    <a:pt x="2495" y="432"/>
                  </a:lnTo>
                  <a:lnTo>
                    <a:pt x="2478" y="425"/>
                  </a:lnTo>
                  <a:lnTo>
                    <a:pt x="2459" y="423"/>
                  </a:lnTo>
                  <a:lnTo>
                    <a:pt x="542" y="423"/>
                  </a:lnTo>
                  <a:close/>
                  <a:moveTo>
                    <a:pt x="161" y="0"/>
                  </a:moveTo>
                  <a:lnTo>
                    <a:pt x="2861" y="0"/>
                  </a:lnTo>
                  <a:lnTo>
                    <a:pt x="2886" y="1"/>
                  </a:lnTo>
                  <a:lnTo>
                    <a:pt x="2910" y="7"/>
                  </a:lnTo>
                  <a:lnTo>
                    <a:pt x="2933" y="16"/>
                  </a:lnTo>
                  <a:lnTo>
                    <a:pt x="2955" y="30"/>
                  </a:lnTo>
                  <a:lnTo>
                    <a:pt x="2974" y="48"/>
                  </a:lnTo>
                  <a:lnTo>
                    <a:pt x="2991" y="70"/>
                  </a:lnTo>
                  <a:lnTo>
                    <a:pt x="2999" y="91"/>
                  </a:lnTo>
                  <a:lnTo>
                    <a:pt x="3006" y="112"/>
                  </a:lnTo>
                  <a:lnTo>
                    <a:pt x="3014" y="134"/>
                  </a:lnTo>
                  <a:lnTo>
                    <a:pt x="3022" y="161"/>
                  </a:lnTo>
                  <a:lnTo>
                    <a:pt x="3022" y="3415"/>
                  </a:lnTo>
                  <a:lnTo>
                    <a:pt x="3018" y="3447"/>
                  </a:lnTo>
                  <a:lnTo>
                    <a:pt x="3008" y="3478"/>
                  </a:lnTo>
                  <a:lnTo>
                    <a:pt x="2994" y="3506"/>
                  </a:lnTo>
                  <a:lnTo>
                    <a:pt x="2975" y="3529"/>
                  </a:lnTo>
                  <a:lnTo>
                    <a:pt x="2951" y="3549"/>
                  </a:lnTo>
                  <a:lnTo>
                    <a:pt x="2924" y="3563"/>
                  </a:lnTo>
                  <a:lnTo>
                    <a:pt x="2894" y="3572"/>
                  </a:lnTo>
                  <a:lnTo>
                    <a:pt x="2861" y="3576"/>
                  </a:lnTo>
                  <a:lnTo>
                    <a:pt x="161" y="3576"/>
                  </a:lnTo>
                  <a:lnTo>
                    <a:pt x="131" y="3572"/>
                  </a:lnTo>
                  <a:lnTo>
                    <a:pt x="101" y="3562"/>
                  </a:lnTo>
                  <a:lnTo>
                    <a:pt x="75" y="3548"/>
                  </a:lnTo>
                  <a:lnTo>
                    <a:pt x="51" y="3528"/>
                  </a:lnTo>
                  <a:lnTo>
                    <a:pt x="31" y="3506"/>
                  </a:lnTo>
                  <a:lnTo>
                    <a:pt x="13" y="3475"/>
                  </a:lnTo>
                  <a:lnTo>
                    <a:pt x="3" y="3445"/>
                  </a:lnTo>
                  <a:lnTo>
                    <a:pt x="0" y="3415"/>
                  </a:lnTo>
                  <a:lnTo>
                    <a:pt x="0" y="1802"/>
                  </a:lnTo>
                  <a:lnTo>
                    <a:pt x="0" y="161"/>
                  </a:lnTo>
                  <a:lnTo>
                    <a:pt x="3" y="127"/>
                  </a:lnTo>
                  <a:lnTo>
                    <a:pt x="12" y="98"/>
                  </a:lnTo>
                  <a:lnTo>
                    <a:pt x="27" y="70"/>
                  </a:lnTo>
                  <a:lnTo>
                    <a:pt x="46" y="47"/>
                  </a:lnTo>
                  <a:lnTo>
                    <a:pt x="71" y="27"/>
                  </a:lnTo>
                  <a:lnTo>
                    <a:pt x="97" y="12"/>
                  </a:lnTo>
                  <a:lnTo>
                    <a:pt x="128" y="2"/>
                  </a:lnTo>
                  <a:lnTo>
                    <a:pt x="1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14AAF21F-B0AE-BA4D-BE7D-84B2F5428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-434975" y="2381251"/>
              <a:ext cx="80963" cy="147638"/>
            </a:xfrm>
            <a:custGeom>
              <a:avLst/>
              <a:gdLst>
                <a:gd name="T0" fmla="*/ 221 w 352"/>
                <a:gd name="T1" fmla="*/ 0 h 654"/>
                <a:gd name="T2" fmla="*/ 255 w 352"/>
                <a:gd name="T3" fmla="*/ 77 h 654"/>
                <a:gd name="T4" fmla="*/ 308 w 352"/>
                <a:gd name="T5" fmla="*/ 93 h 654"/>
                <a:gd name="T6" fmla="*/ 311 w 352"/>
                <a:gd name="T7" fmla="*/ 190 h 654"/>
                <a:gd name="T8" fmla="*/ 287 w 352"/>
                <a:gd name="T9" fmla="*/ 178 h 654"/>
                <a:gd name="T10" fmla="*/ 252 w 352"/>
                <a:gd name="T11" fmla="*/ 166 h 654"/>
                <a:gd name="T12" fmla="*/ 201 w 352"/>
                <a:gd name="T13" fmla="*/ 160 h 654"/>
                <a:gd name="T14" fmla="*/ 160 w 352"/>
                <a:gd name="T15" fmla="*/ 167 h 654"/>
                <a:gd name="T16" fmla="*/ 137 w 352"/>
                <a:gd name="T17" fmla="*/ 181 h 654"/>
                <a:gd name="T18" fmla="*/ 130 w 352"/>
                <a:gd name="T19" fmla="*/ 201 h 654"/>
                <a:gd name="T20" fmla="*/ 138 w 352"/>
                <a:gd name="T21" fmla="*/ 222 h 654"/>
                <a:gd name="T22" fmla="*/ 162 w 352"/>
                <a:gd name="T23" fmla="*/ 240 h 654"/>
                <a:gd name="T24" fmla="*/ 203 w 352"/>
                <a:gd name="T25" fmla="*/ 259 h 654"/>
                <a:gd name="T26" fmla="*/ 266 w 352"/>
                <a:gd name="T27" fmla="*/ 285 h 654"/>
                <a:gd name="T28" fmla="*/ 319 w 352"/>
                <a:gd name="T29" fmla="*/ 321 h 654"/>
                <a:gd name="T30" fmla="*/ 348 w 352"/>
                <a:gd name="T31" fmla="*/ 363 h 654"/>
                <a:gd name="T32" fmla="*/ 351 w 352"/>
                <a:gd name="T33" fmla="*/ 413 h 654"/>
                <a:gd name="T34" fmla="*/ 342 w 352"/>
                <a:gd name="T35" fmla="*/ 463 h 654"/>
                <a:gd name="T36" fmla="*/ 315 w 352"/>
                <a:gd name="T37" fmla="*/ 507 h 654"/>
                <a:gd name="T38" fmla="*/ 271 w 352"/>
                <a:gd name="T39" fmla="*/ 541 h 654"/>
                <a:gd name="T40" fmla="*/ 211 w 352"/>
                <a:gd name="T41" fmla="*/ 563 h 654"/>
                <a:gd name="T42" fmla="*/ 130 w 352"/>
                <a:gd name="T43" fmla="*/ 654 h 654"/>
                <a:gd name="T44" fmla="*/ 101 w 352"/>
                <a:gd name="T45" fmla="*/ 572 h 654"/>
                <a:gd name="T46" fmla="*/ 44 w 352"/>
                <a:gd name="T47" fmla="*/ 562 h 654"/>
                <a:gd name="T48" fmla="*/ 0 w 352"/>
                <a:gd name="T49" fmla="*/ 543 h 654"/>
                <a:gd name="T50" fmla="*/ 40 w 352"/>
                <a:gd name="T51" fmla="*/ 459 h 654"/>
                <a:gd name="T52" fmla="*/ 92 w 352"/>
                <a:gd name="T53" fmla="*/ 475 h 654"/>
                <a:gd name="T54" fmla="*/ 150 w 352"/>
                <a:gd name="T55" fmla="*/ 482 h 654"/>
                <a:gd name="T56" fmla="*/ 193 w 352"/>
                <a:gd name="T57" fmla="*/ 477 h 654"/>
                <a:gd name="T58" fmla="*/ 221 w 352"/>
                <a:gd name="T59" fmla="*/ 459 h 654"/>
                <a:gd name="T60" fmla="*/ 231 w 352"/>
                <a:gd name="T61" fmla="*/ 433 h 654"/>
                <a:gd name="T62" fmla="*/ 223 w 352"/>
                <a:gd name="T63" fmla="*/ 405 h 654"/>
                <a:gd name="T64" fmla="*/ 198 w 352"/>
                <a:gd name="T65" fmla="*/ 383 h 654"/>
                <a:gd name="T66" fmla="*/ 150 w 352"/>
                <a:gd name="T67" fmla="*/ 362 h 654"/>
                <a:gd name="T68" fmla="*/ 101 w 352"/>
                <a:gd name="T69" fmla="*/ 345 h 654"/>
                <a:gd name="T70" fmla="*/ 59 w 352"/>
                <a:gd name="T71" fmla="*/ 321 h 654"/>
                <a:gd name="T72" fmla="*/ 29 w 352"/>
                <a:gd name="T73" fmla="*/ 289 h 654"/>
                <a:gd name="T74" fmla="*/ 12 w 352"/>
                <a:gd name="T75" fmla="*/ 247 h 654"/>
                <a:gd name="T76" fmla="*/ 14 w 352"/>
                <a:gd name="T77" fmla="*/ 192 h 654"/>
                <a:gd name="T78" fmla="*/ 37 w 352"/>
                <a:gd name="T79" fmla="*/ 143 h 654"/>
                <a:gd name="T80" fmla="*/ 80 w 352"/>
                <a:gd name="T81" fmla="*/ 104 h 654"/>
                <a:gd name="T82" fmla="*/ 140 w 352"/>
                <a:gd name="T83" fmla="*/ 79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2" h="654">
                  <a:moveTo>
                    <a:pt x="140" y="0"/>
                  </a:moveTo>
                  <a:lnTo>
                    <a:pt x="221" y="0"/>
                  </a:lnTo>
                  <a:lnTo>
                    <a:pt x="221" y="69"/>
                  </a:lnTo>
                  <a:lnTo>
                    <a:pt x="255" y="77"/>
                  </a:lnTo>
                  <a:lnTo>
                    <a:pt x="284" y="85"/>
                  </a:lnTo>
                  <a:lnTo>
                    <a:pt x="308" y="93"/>
                  </a:lnTo>
                  <a:lnTo>
                    <a:pt x="331" y="99"/>
                  </a:lnTo>
                  <a:lnTo>
                    <a:pt x="311" y="190"/>
                  </a:lnTo>
                  <a:lnTo>
                    <a:pt x="300" y="185"/>
                  </a:lnTo>
                  <a:lnTo>
                    <a:pt x="287" y="178"/>
                  </a:lnTo>
                  <a:lnTo>
                    <a:pt x="271" y="171"/>
                  </a:lnTo>
                  <a:lnTo>
                    <a:pt x="252" y="166"/>
                  </a:lnTo>
                  <a:lnTo>
                    <a:pt x="229" y="162"/>
                  </a:lnTo>
                  <a:lnTo>
                    <a:pt x="201" y="160"/>
                  </a:lnTo>
                  <a:lnTo>
                    <a:pt x="178" y="162"/>
                  </a:lnTo>
                  <a:lnTo>
                    <a:pt x="160" y="167"/>
                  </a:lnTo>
                  <a:lnTo>
                    <a:pt x="147" y="174"/>
                  </a:lnTo>
                  <a:lnTo>
                    <a:pt x="137" y="181"/>
                  </a:lnTo>
                  <a:lnTo>
                    <a:pt x="133" y="190"/>
                  </a:lnTo>
                  <a:lnTo>
                    <a:pt x="130" y="201"/>
                  </a:lnTo>
                  <a:lnTo>
                    <a:pt x="133" y="212"/>
                  </a:lnTo>
                  <a:lnTo>
                    <a:pt x="138" y="222"/>
                  </a:lnTo>
                  <a:lnTo>
                    <a:pt x="148" y="231"/>
                  </a:lnTo>
                  <a:lnTo>
                    <a:pt x="162" y="240"/>
                  </a:lnTo>
                  <a:lnTo>
                    <a:pt x="180" y="249"/>
                  </a:lnTo>
                  <a:lnTo>
                    <a:pt x="203" y="259"/>
                  </a:lnTo>
                  <a:lnTo>
                    <a:pt x="231" y="271"/>
                  </a:lnTo>
                  <a:lnTo>
                    <a:pt x="266" y="285"/>
                  </a:lnTo>
                  <a:lnTo>
                    <a:pt x="296" y="302"/>
                  </a:lnTo>
                  <a:lnTo>
                    <a:pt x="319" y="321"/>
                  </a:lnTo>
                  <a:lnTo>
                    <a:pt x="337" y="341"/>
                  </a:lnTo>
                  <a:lnTo>
                    <a:pt x="348" y="363"/>
                  </a:lnTo>
                  <a:lnTo>
                    <a:pt x="352" y="387"/>
                  </a:lnTo>
                  <a:lnTo>
                    <a:pt x="351" y="413"/>
                  </a:lnTo>
                  <a:lnTo>
                    <a:pt x="349" y="438"/>
                  </a:lnTo>
                  <a:lnTo>
                    <a:pt x="342" y="463"/>
                  </a:lnTo>
                  <a:lnTo>
                    <a:pt x="330" y="486"/>
                  </a:lnTo>
                  <a:lnTo>
                    <a:pt x="315" y="507"/>
                  </a:lnTo>
                  <a:lnTo>
                    <a:pt x="295" y="526"/>
                  </a:lnTo>
                  <a:lnTo>
                    <a:pt x="271" y="541"/>
                  </a:lnTo>
                  <a:lnTo>
                    <a:pt x="243" y="554"/>
                  </a:lnTo>
                  <a:lnTo>
                    <a:pt x="211" y="563"/>
                  </a:lnTo>
                  <a:lnTo>
                    <a:pt x="211" y="654"/>
                  </a:lnTo>
                  <a:lnTo>
                    <a:pt x="130" y="654"/>
                  </a:lnTo>
                  <a:lnTo>
                    <a:pt x="130" y="573"/>
                  </a:lnTo>
                  <a:lnTo>
                    <a:pt x="101" y="572"/>
                  </a:lnTo>
                  <a:lnTo>
                    <a:pt x="72" y="569"/>
                  </a:lnTo>
                  <a:lnTo>
                    <a:pt x="44" y="562"/>
                  </a:lnTo>
                  <a:lnTo>
                    <a:pt x="20" y="554"/>
                  </a:lnTo>
                  <a:lnTo>
                    <a:pt x="0" y="543"/>
                  </a:lnTo>
                  <a:lnTo>
                    <a:pt x="20" y="453"/>
                  </a:lnTo>
                  <a:lnTo>
                    <a:pt x="40" y="459"/>
                  </a:lnTo>
                  <a:lnTo>
                    <a:pt x="64" y="468"/>
                  </a:lnTo>
                  <a:lnTo>
                    <a:pt x="92" y="475"/>
                  </a:lnTo>
                  <a:lnTo>
                    <a:pt x="121" y="480"/>
                  </a:lnTo>
                  <a:lnTo>
                    <a:pt x="150" y="482"/>
                  </a:lnTo>
                  <a:lnTo>
                    <a:pt x="173" y="481"/>
                  </a:lnTo>
                  <a:lnTo>
                    <a:pt x="193" y="477"/>
                  </a:lnTo>
                  <a:lnTo>
                    <a:pt x="210" y="469"/>
                  </a:lnTo>
                  <a:lnTo>
                    <a:pt x="221" y="459"/>
                  </a:lnTo>
                  <a:lnTo>
                    <a:pt x="229" y="447"/>
                  </a:lnTo>
                  <a:lnTo>
                    <a:pt x="231" y="433"/>
                  </a:lnTo>
                  <a:lnTo>
                    <a:pt x="230" y="418"/>
                  </a:lnTo>
                  <a:lnTo>
                    <a:pt x="223" y="405"/>
                  </a:lnTo>
                  <a:lnTo>
                    <a:pt x="213" y="394"/>
                  </a:lnTo>
                  <a:lnTo>
                    <a:pt x="198" y="383"/>
                  </a:lnTo>
                  <a:lnTo>
                    <a:pt x="178" y="372"/>
                  </a:lnTo>
                  <a:lnTo>
                    <a:pt x="150" y="362"/>
                  </a:lnTo>
                  <a:lnTo>
                    <a:pt x="125" y="354"/>
                  </a:lnTo>
                  <a:lnTo>
                    <a:pt x="101" y="345"/>
                  </a:lnTo>
                  <a:lnTo>
                    <a:pt x="79" y="334"/>
                  </a:lnTo>
                  <a:lnTo>
                    <a:pt x="59" y="321"/>
                  </a:lnTo>
                  <a:lnTo>
                    <a:pt x="42" y="306"/>
                  </a:lnTo>
                  <a:lnTo>
                    <a:pt x="29" y="289"/>
                  </a:lnTo>
                  <a:lnTo>
                    <a:pt x="19" y="269"/>
                  </a:lnTo>
                  <a:lnTo>
                    <a:pt x="12" y="247"/>
                  </a:lnTo>
                  <a:lnTo>
                    <a:pt x="10" y="221"/>
                  </a:lnTo>
                  <a:lnTo>
                    <a:pt x="14" y="192"/>
                  </a:lnTo>
                  <a:lnTo>
                    <a:pt x="22" y="166"/>
                  </a:lnTo>
                  <a:lnTo>
                    <a:pt x="37" y="143"/>
                  </a:lnTo>
                  <a:lnTo>
                    <a:pt x="55" y="121"/>
                  </a:lnTo>
                  <a:lnTo>
                    <a:pt x="80" y="104"/>
                  </a:lnTo>
                  <a:lnTo>
                    <a:pt x="108" y="90"/>
                  </a:lnTo>
                  <a:lnTo>
                    <a:pt x="140" y="79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E5F8116B-3877-9346-819C-083742856E08}"/>
                </a:ext>
              </a:extLst>
            </p:cNvPr>
            <p:cNvSpPr>
              <a:spLocks/>
            </p:cNvSpPr>
            <p:nvPr/>
          </p:nvSpPr>
          <p:spPr bwMode="auto">
            <a:xfrm>
              <a:off x="-311150" y="2381251"/>
              <a:ext cx="80963" cy="147638"/>
            </a:xfrm>
            <a:custGeom>
              <a:avLst/>
              <a:gdLst>
                <a:gd name="T0" fmla="*/ 221 w 356"/>
                <a:gd name="T1" fmla="*/ 0 h 654"/>
                <a:gd name="T2" fmla="*/ 255 w 356"/>
                <a:gd name="T3" fmla="*/ 77 h 654"/>
                <a:gd name="T4" fmla="*/ 308 w 356"/>
                <a:gd name="T5" fmla="*/ 93 h 654"/>
                <a:gd name="T6" fmla="*/ 311 w 356"/>
                <a:gd name="T7" fmla="*/ 190 h 654"/>
                <a:gd name="T8" fmla="*/ 287 w 356"/>
                <a:gd name="T9" fmla="*/ 178 h 654"/>
                <a:gd name="T10" fmla="*/ 252 w 356"/>
                <a:gd name="T11" fmla="*/ 166 h 654"/>
                <a:gd name="T12" fmla="*/ 201 w 356"/>
                <a:gd name="T13" fmla="*/ 160 h 654"/>
                <a:gd name="T14" fmla="*/ 160 w 356"/>
                <a:gd name="T15" fmla="*/ 167 h 654"/>
                <a:gd name="T16" fmla="*/ 138 w 356"/>
                <a:gd name="T17" fmla="*/ 181 h 654"/>
                <a:gd name="T18" fmla="*/ 130 w 356"/>
                <a:gd name="T19" fmla="*/ 201 h 654"/>
                <a:gd name="T20" fmla="*/ 138 w 356"/>
                <a:gd name="T21" fmla="*/ 222 h 654"/>
                <a:gd name="T22" fmla="*/ 162 w 356"/>
                <a:gd name="T23" fmla="*/ 240 h 654"/>
                <a:gd name="T24" fmla="*/ 203 w 356"/>
                <a:gd name="T25" fmla="*/ 259 h 654"/>
                <a:gd name="T26" fmla="*/ 266 w 356"/>
                <a:gd name="T27" fmla="*/ 283 h 654"/>
                <a:gd name="T28" fmla="*/ 319 w 356"/>
                <a:gd name="T29" fmla="*/ 313 h 654"/>
                <a:gd name="T30" fmla="*/ 349 w 356"/>
                <a:gd name="T31" fmla="*/ 350 h 654"/>
                <a:gd name="T32" fmla="*/ 356 w 356"/>
                <a:gd name="T33" fmla="*/ 391 h 654"/>
                <a:gd name="T34" fmla="*/ 349 w 356"/>
                <a:gd name="T35" fmla="*/ 438 h 654"/>
                <a:gd name="T36" fmla="*/ 331 w 356"/>
                <a:gd name="T37" fmla="*/ 486 h 654"/>
                <a:gd name="T38" fmla="*/ 295 w 356"/>
                <a:gd name="T39" fmla="*/ 526 h 654"/>
                <a:gd name="T40" fmla="*/ 243 w 356"/>
                <a:gd name="T41" fmla="*/ 554 h 654"/>
                <a:gd name="T42" fmla="*/ 211 w 356"/>
                <a:gd name="T43" fmla="*/ 654 h 654"/>
                <a:gd name="T44" fmla="*/ 130 w 356"/>
                <a:gd name="T45" fmla="*/ 573 h 654"/>
                <a:gd name="T46" fmla="*/ 72 w 356"/>
                <a:gd name="T47" fmla="*/ 569 h 654"/>
                <a:gd name="T48" fmla="*/ 20 w 356"/>
                <a:gd name="T49" fmla="*/ 554 h 654"/>
                <a:gd name="T50" fmla="*/ 20 w 356"/>
                <a:gd name="T51" fmla="*/ 453 h 654"/>
                <a:gd name="T52" fmla="*/ 65 w 356"/>
                <a:gd name="T53" fmla="*/ 468 h 654"/>
                <a:gd name="T54" fmla="*/ 120 w 356"/>
                <a:gd name="T55" fmla="*/ 480 h 654"/>
                <a:gd name="T56" fmla="*/ 174 w 356"/>
                <a:gd name="T57" fmla="*/ 481 h 654"/>
                <a:gd name="T58" fmla="*/ 210 w 356"/>
                <a:gd name="T59" fmla="*/ 469 h 654"/>
                <a:gd name="T60" fmla="*/ 228 w 356"/>
                <a:gd name="T61" fmla="*/ 447 h 654"/>
                <a:gd name="T62" fmla="*/ 229 w 356"/>
                <a:gd name="T63" fmla="*/ 418 h 654"/>
                <a:gd name="T64" fmla="*/ 213 w 356"/>
                <a:gd name="T65" fmla="*/ 394 h 654"/>
                <a:gd name="T66" fmla="*/ 178 w 356"/>
                <a:gd name="T67" fmla="*/ 372 h 654"/>
                <a:gd name="T68" fmla="*/ 125 w 356"/>
                <a:gd name="T69" fmla="*/ 354 h 654"/>
                <a:gd name="T70" fmla="*/ 78 w 356"/>
                <a:gd name="T71" fmla="*/ 334 h 654"/>
                <a:gd name="T72" fmla="*/ 42 w 356"/>
                <a:gd name="T73" fmla="*/ 306 h 654"/>
                <a:gd name="T74" fmla="*/ 19 w 356"/>
                <a:gd name="T75" fmla="*/ 269 h 654"/>
                <a:gd name="T76" fmla="*/ 10 w 356"/>
                <a:gd name="T77" fmla="*/ 221 h 654"/>
                <a:gd name="T78" fmla="*/ 22 w 356"/>
                <a:gd name="T79" fmla="*/ 166 h 654"/>
                <a:gd name="T80" fmla="*/ 55 w 356"/>
                <a:gd name="T81" fmla="*/ 121 h 654"/>
                <a:gd name="T82" fmla="*/ 108 w 356"/>
                <a:gd name="T83" fmla="*/ 90 h 654"/>
                <a:gd name="T84" fmla="*/ 140 w 356"/>
                <a:gd name="T85" fmla="*/ 0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6" h="654">
                  <a:moveTo>
                    <a:pt x="140" y="0"/>
                  </a:moveTo>
                  <a:lnTo>
                    <a:pt x="221" y="0"/>
                  </a:lnTo>
                  <a:lnTo>
                    <a:pt x="221" y="69"/>
                  </a:lnTo>
                  <a:lnTo>
                    <a:pt x="255" y="77"/>
                  </a:lnTo>
                  <a:lnTo>
                    <a:pt x="284" y="85"/>
                  </a:lnTo>
                  <a:lnTo>
                    <a:pt x="308" y="93"/>
                  </a:lnTo>
                  <a:lnTo>
                    <a:pt x="331" y="99"/>
                  </a:lnTo>
                  <a:lnTo>
                    <a:pt x="311" y="190"/>
                  </a:lnTo>
                  <a:lnTo>
                    <a:pt x="300" y="185"/>
                  </a:lnTo>
                  <a:lnTo>
                    <a:pt x="287" y="178"/>
                  </a:lnTo>
                  <a:lnTo>
                    <a:pt x="271" y="171"/>
                  </a:lnTo>
                  <a:lnTo>
                    <a:pt x="252" y="166"/>
                  </a:lnTo>
                  <a:lnTo>
                    <a:pt x="228" y="162"/>
                  </a:lnTo>
                  <a:lnTo>
                    <a:pt x="201" y="160"/>
                  </a:lnTo>
                  <a:lnTo>
                    <a:pt x="179" y="162"/>
                  </a:lnTo>
                  <a:lnTo>
                    <a:pt x="160" y="167"/>
                  </a:lnTo>
                  <a:lnTo>
                    <a:pt x="147" y="174"/>
                  </a:lnTo>
                  <a:lnTo>
                    <a:pt x="138" y="181"/>
                  </a:lnTo>
                  <a:lnTo>
                    <a:pt x="132" y="190"/>
                  </a:lnTo>
                  <a:lnTo>
                    <a:pt x="130" y="201"/>
                  </a:lnTo>
                  <a:lnTo>
                    <a:pt x="132" y="212"/>
                  </a:lnTo>
                  <a:lnTo>
                    <a:pt x="138" y="222"/>
                  </a:lnTo>
                  <a:lnTo>
                    <a:pt x="148" y="231"/>
                  </a:lnTo>
                  <a:lnTo>
                    <a:pt x="162" y="240"/>
                  </a:lnTo>
                  <a:lnTo>
                    <a:pt x="180" y="249"/>
                  </a:lnTo>
                  <a:lnTo>
                    <a:pt x="203" y="259"/>
                  </a:lnTo>
                  <a:lnTo>
                    <a:pt x="231" y="271"/>
                  </a:lnTo>
                  <a:lnTo>
                    <a:pt x="266" y="283"/>
                  </a:lnTo>
                  <a:lnTo>
                    <a:pt x="295" y="298"/>
                  </a:lnTo>
                  <a:lnTo>
                    <a:pt x="319" y="313"/>
                  </a:lnTo>
                  <a:lnTo>
                    <a:pt x="336" y="331"/>
                  </a:lnTo>
                  <a:lnTo>
                    <a:pt x="349" y="350"/>
                  </a:lnTo>
                  <a:lnTo>
                    <a:pt x="355" y="370"/>
                  </a:lnTo>
                  <a:lnTo>
                    <a:pt x="356" y="391"/>
                  </a:lnTo>
                  <a:lnTo>
                    <a:pt x="351" y="413"/>
                  </a:lnTo>
                  <a:lnTo>
                    <a:pt x="349" y="438"/>
                  </a:lnTo>
                  <a:lnTo>
                    <a:pt x="342" y="463"/>
                  </a:lnTo>
                  <a:lnTo>
                    <a:pt x="331" y="486"/>
                  </a:lnTo>
                  <a:lnTo>
                    <a:pt x="314" y="507"/>
                  </a:lnTo>
                  <a:lnTo>
                    <a:pt x="295" y="526"/>
                  </a:lnTo>
                  <a:lnTo>
                    <a:pt x="271" y="541"/>
                  </a:lnTo>
                  <a:lnTo>
                    <a:pt x="243" y="554"/>
                  </a:lnTo>
                  <a:lnTo>
                    <a:pt x="211" y="563"/>
                  </a:lnTo>
                  <a:lnTo>
                    <a:pt x="211" y="654"/>
                  </a:lnTo>
                  <a:lnTo>
                    <a:pt x="130" y="654"/>
                  </a:lnTo>
                  <a:lnTo>
                    <a:pt x="130" y="573"/>
                  </a:lnTo>
                  <a:lnTo>
                    <a:pt x="100" y="572"/>
                  </a:lnTo>
                  <a:lnTo>
                    <a:pt x="72" y="569"/>
                  </a:lnTo>
                  <a:lnTo>
                    <a:pt x="44" y="562"/>
                  </a:lnTo>
                  <a:lnTo>
                    <a:pt x="20" y="554"/>
                  </a:lnTo>
                  <a:lnTo>
                    <a:pt x="0" y="543"/>
                  </a:lnTo>
                  <a:lnTo>
                    <a:pt x="20" y="453"/>
                  </a:lnTo>
                  <a:lnTo>
                    <a:pt x="41" y="459"/>
                  </a:lnTo>
                  <a:lnTo>
                    <a:pt x="65" y="468"/>
                  </a:lnTo>
                  <a:lnTo>
                    <a:pt x="92" y="475"/>
                  </a:lnTo>
                  <a:lnTo>
                    <a:pt x="120" y="480"/>
                  </a:lnTo>
                  <a:lnTo>
                    <a:pt x="151" y="482"/>
                  </a:lnTo>
                  <a:lnTo>
                    <a:pt x="174" y="481"/>
                  </a:lnTo>
                  <a:lnTo>
                    <a:pt x="194" y="477"/>
                  </a:lnTo>
                  <a:lnTo>
                    <a:pt x="210" y="469"/>
                  </a:lnTo>
                  <a:lnTo>
                    <a:pt x="222" y="459"/>
                  </a:lnTo>
                  <a:lnTo>
                    <a:pt x="228" y="447"/>
                  </a:lnTo>
                  <a:lnTo>
                    <a:pt x="231" y="433"/>
                  </a:lnTo>
                  <a:lnTo>
                    <a:pt x="229" y="418"/>
                  </a:lnTo>
                  <a:lnTo>
                    <a:pt x="224" y="405"/>
                  </a:lnTo>
                  <a:lnTo>
                    <a:pt x="213" y="394"/>
                  </a:lnTo>
                  <a:lnTo>
                    <a:pt x="199" y="383"/>
                  </a:lnTo>
                  <a:lnTo>
                    <a:pt x="178" y="372"/>
                  </a:lnTo>
                  <a:lnTo>
                    <a:pt x="151" y="362"/>
                  </a:lnTo>
                  <a:lnTo>
                    <a:pt x="125" y="354"/>
                  </a:lnTo>
                  <a:lnTo>
                    <a:pt x="100" y="345"/>
                  </a:lnTo>
                  <a:lnTo>
                    <a:pt x="78" y="334"/>
                  </a:lnTo>
                  <a:lnTo>
                    <a:pt x="58" y="321"/>
                  </a:lnTo>
                  <a:lnTo>
                    <a:pt x="42" y="306"/>
                  </a:lnTo>
                  <a:lnTo>
                    <a:pt x="29" y="289"/>
                  </a:lnTo>
                  <a:lnTo>
                    <a:pt x="19" y="269"/>
                  </a:lnTo>
                  <a:lnTo>
                    <a:pt x="12" y="247"/>
                  </a:lnTo>
                  <a:lnTo>
                    <a:pt x="10" y="221"/>
                  </a:lnTo>
                  <a:lnTo>
                    <a:pt x="13" y="192"/>
                  </a:lnTo>
                  <a:lnTo>
                    <a:pt x="22" y="166"/>
                  </a:lnTo>
                  <a:lnTo>
                    <a:pt x="36" y="143"/>
                  </a:lnTo>
                  <a:lnTo>
                    <a:pt x="55" y="121"/>
                  </a:lnTo>
                  <a:lnTo>
                    <a:pt x="79" y="104"/>
                  </a:lnTo>
                  <a:lnTo>
                    <a:pt x="108" y="90"/>
                  </a:lnTo>
                  <a:lnTo>
                    <a:pt x="140" y="79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838D83F3-0081-8445-B182-435AC4BB0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5738" y="2381251"/>
              <a:ext cx="79375" cy="147638"/>
            </a:xfrm>
            <a:custGeom>
              <a:avLst/>
              <a:gdLst>
                <a:gd name="T0" fmla="*/ 221 w 353"/>
                <a:gd name="T1" fmla="*/ 0 h 654"/>
                <a:gd name="T2" fmla="*/ 256 w 353"/>
                <a:gd name="T3" fmla="*/ 77 h 654"/>
                <a:gd name="T4" fmla="*/ 308 w 353"/>
                <a:gd name="T5" fmla="*/ 93 h 654"/>
                <a:gd name="T6" fmla="*/ 311 w 353"/>
                <a:gd name="T7" fmla="*/ 190 h 654"/>
                <a:gd name="T8" fmla="*/ 288 w 353"/>
                <a:gd name="T9" fmla="*/ 178 h 654"/>
                <a:gd name="T10" fmla="*/ 252 w 353"/>
                <a:gd name="T11" fmla="*/ 166 h 654"/>
                <a:gd name="T12" fmla="*/ 200 w 353"/>
                <a:gd name="T13" fmla="*/ 160 h 654"/>
                <a:gd name="T14" fmla="*/ 161 w 353"/>
                <a:gd name="T15" fmla="*/ 167 h 654"/>
                <a:gd name="T16" fmla="*/ 137 w 353"/>
                <a:gd name="T17" fmla="*/ 181 h 654"/>
                <a:gd name="T18" fmla="*/ 131 w 353"/>
                <a:gd name="T19" fmla="*/ 201 h 654"/>
                <a:gd name="T20" fmla="*/ 139 w 353"/>
                <a:gd name="T21" fmla="*/ 222 h 654"/>
                <a:gd name="T22" fmla="*/ 162 w 353"/>
                <a:gd name="T23" fmla="*/ 240 h 654"/>
                <a:gd name="T24" fmla="*/ 204 w 353"/>
                <a:gd name="T25" fmla="*/ 259 h 654"/>
                <a:gd name="T26" fmla="*/ 267 w 353"/>
                <a:gd name="T27" fmla="*/ 285 h 654"/>
                <a:gd name="T28" fmla="*/ 320 w 353"/>
                <a:gd name="T29" fmla="*/ 321 h 654"/>
                <a:gd name="T30" fmla="*/ 348 w 353"/>
                <a:gd name="T31" fmla="*/ 363 h 654"/>
                <a:gd name="T32" fmla="*/ 352 w 353"/>
                <a:gd name="T33" fmla="*/ 413 h 654"/>
                <a:gd name="T34" fmla="*/ 343 w 353"/>
                <a:gd name="T35" fmla="*/ 463 h 654"/>
                <a:gd name="T36" fmla="*/ 315 w 353"/>
                <a:gd name="T37" fmla="*/ 507 h 654"/>
                <a:gd name="T38" fmla="*/ 271 w 353"/>
                <a:gd name="T39" fmla="*/ 541 h 654"/>
                <a:gd name="T40" fmla="*/ 210 w 353"/>
                <a:gd name="T41" fmla="*/ 563 h 654"/>
                <a:gd name="T42" fmla="*/ 131 w 353"/>
                <a:gd name="T43" fmla="*/ 654 h 654"/>
                <a:gd name="T44" fmla="*/ 101 w 353"/>
                <a:gd name="T45" fmla="*/ 572 h 654"/>
                <a:gd name="T46" fmla="*/ 45 w 353"/>
                <a:gd name="T47" fmla="*/ 562 h 654"/>
                <a:gd name="T48" fmla="*/ 0 w 353"/>
                <a:gd name="T49" fmla="*/ 543 h 654"/>
                <a:gd name="T50" fmla="*/ 40 w 353"/>
                <a:gd name="T51" fmla="*/ 459 h 654"/>
                <a:gd name="T52" fmla="*/ 92 w 353"/>
                <a:gd name="T53" fmla="*/ 475 h 654"/>
                <a:gd name="T54" fmla="*/ 151 w 353"/>
                <a:gd name="T55" fmla="*/ 482 h 654"/>
                <a:gd name="T56" fmla="*/ 194 w 353"/>
                <a:gd name="T57" fmla="*/ 477 h 654"/>
                <a:gd name="T58" fmla="*/ 221 w 353"/>
                <a:gd name="T59" fmla="*/ 459 h 654"/>
                <a:gd name="T60" fmla="*/ 231 w 353"/>
                <a:gd name="T61" fmla="*/ 433 h 654"/>
                <a:gd name="T62" fmla="*/ 224 w 353"/>
                <a:gd name="T63" fmla="*/ 405 h 654"/>
                <a:gd name="T64" fmla="*/ 198 w 353"/>
                <a:gd name="T65" fmla="*/ 383 h 654"/>
                <a:gd name="T66" fmla="*/ 151 w 353"/>
                <a:gd name="T67" fmla="*/ 362 h 654"/>
                <a:gd name="T68" fmla="*/ 101 w 353"/>
                <a:gd name="T69" fmla="*/ 345 h 654"/>
                <a:gd name="T70" fmla="*/ 59 w 353"/>
                <a:gd name="T71" fmla="*/ 321 h 654"/>
                <a:gd name="T72" fmla="*/ 28 w 353"/>
                <a:gd name="T73" fmla="*/ 289 h 654"/>
                <a:gd name="T74" fmla="*/ 13 w 353"/>
                <a:gd name="T75" fmla="*/ 247 h 654"/>
                <a:gd name="T76" fmla="*/ 13 w 353"/>
                <a:gd name="T77" fmla="*/ 192 h 654"/>
                <a:gd name="T78" fmla="*/ 36 w 353"/>
                <a:gd name="T79" fmla="*/ 143 h 654"/>
                <a:gd name="T80" fmla="*/ 80 w 353"/>
                <a:gd name="T81" fmla="*/ 104 h 654"/>
                <a:gd name="T82" fmla="*/ 141 w 353"/>
                <a:gd name="T83" fmla="*/ 79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3" h="654">
                  <a:moveTo>
                    <a:pt x="141" y="0"/>
                  </a:moveTo>
                  <a:lnTo>
                    <a:pt x="221" y="0"/>
                  </a:lnTo>
                  <a:lnTo>
                    <a:pt x="221" y="69"/>
                  </a:lnTo>
                  <a:lnTo>
                    <a:pt x="256" y="77"/>
                  </a:lnTo>
                  <a:lnTo>
                    <a:pt x="283" y="85"/>
                  </a:lnTo>
                  <a:lnTo>
                    <a:pt x="308" y="93"/>
                  </a:lnTo>
                  <a:lnTo>
                    <a:pt x="332" y="99"/>
                  </a:lnTo>
                  <a:lnTo>
                    <a:pt x="311" y="190"/>
                  </a:lnTo>
                  <a:lnTo>
                    <a:pt x="301" y="185"/>
                  </a:lnTo>
                  <a:lnTo>
                    <a:pt x="288" y="178"/>
                  </a:lnTo>
                  <a:lnTo>
                    <a:pt x="271" y="171"/>
                  </a:lnTo>
                  <a:lnTo>
                    <a:pt x="252" y="166"/>
                  </a:lnTo>
                  <a:lnTo>
                    <a:pt x="228" y="162"/>
                  </a:lnTo>
                  <a:lnTo>
                    <a:pt x="200" y="160"/>
                  </a:lnTo>
                  <a:lnTo>
                    <a:pt x="178" y="162"/>
                  </a:lnTo>
                  <a:lnTo>
                    <a:pt x="161" y="167"/>
                  </a:lnTo>
                  <a:lnTo>
                    <a:pt x="147" y="174"/>
                  </a:lnTo>
                  <a:lnTo>
                    <a:pt x="137" y="181"/>
                  </a:lnTo>
                  <a:lnTo>
                    <a:pt x="132" y="190"/>
                  </a:lnTo>
                  <a:lnTo>
                    <a:pt x="131" y="201"/>
                  </a:lnTo>
                  <a:lnTo>
                    <a:pt x="133" y="212"/>
                  </a:lnTo>
                  <a:lnTo>
                    <a:pt x="139" y="222"/>
                  </a:lnTo>
                  <a:lnTo>
                    <a:pt x="149" y="231"/>
                  </a:lnTo>
                  <a:lnTo>
                    <a:pt x="162" y="240"/>
                  </a:lnTo>
                  <a:lnTo>
                    <a:pt x="181" y="249"/>
                  </a:lnTo>
                  <a:lnTo>
                    <a:pt x="204" y="259"/>
                  </a:lnTo>
                  <a:lnTo>
                    <a:pt x="231" y="271"/>
                  </a:lnTo>
                  <a:lnTo>
                    <a:pt x="267" y="285"/>
                  </a:lnTo>
                  <a:lnTo>
                    <a:pt x="296" y="302"/>
                  </a:lnTo>
                  <a:lnTo>
                    <a:pt x="320" y="321"/>
                  </a:lnTo>
                  <a:lnTo>
                    <a:pt x="336" y="341"/>
                  </a:lnTo>
                  <a:lnTo>
                    <a:pt x="348" y="363"/>
                  </a:lnTo>
                  <a:lnTo>
                    <a:pt x="353" y="387"/>
                  </a:lnTo>
                  <a:lnTo>
                    <a:pt x="352" y="413"/>
                  </a:lnTo>
                  <a:lnTo>
                    <a:pt x="349" y="438"/>
                  </a:lnTo>
                  <a:lnTo>
                    <a:pt x="343" y="463"/>
                  </a:lnTo>
                  <a:lnTo>
                    <a:pt x="331" y="486"/>
                  </a:lnTo>
                  <a:lnTo>
                    <a:pt x="315" y="507"/>
                  </a:lnTo>
                  <a:lnTo>
                    <a:pt x="295" y="526"/>
                  </a:lnTo>
                  <a:lnTo>
                    <a:pt x="271" y="541"/>
                  </a:lnTo>
                  <a:lnTo>
                    <a:pt x="242" y="554"/>
                  </a:lnTo>
                  <a:lnTo>
                    <a:pt x="210" y="563"/>
                  </a:lnTo>
                  <a:lnTo>
                    <a:pt x="210" y="654"/>
                  </a:lnTo>
                  <a:lnTo>
                    <a:pt x="131" y="654"/>
                  </a:lnTo>
                  <a:lnTo>
                    <a:pt x="131" y="573"/>
                  </a:lnTo>
                  <a:lnTo>
                    <a:pt x="101" y="572"/>
                  </a:lnTo>
                  <a:lnTo>
                    <a:pt x="71" y="569"/>
                  </a:lnTo>
                  <a:lnTo>
                    <a:pt x="45" y="562"/>
                  </a:lnTo>
                  <a:lnTo>
                    <a:pt x="21" y="554"/>
                  </a:lnTo>
                  <a:lnTo>
                    <a:pt x="0" y="543"/>
                  </a:lnTo>
                  <a:lnTo>
                    <a:pt x="21" y="453"/>
                  </a:lnTo>
                  <a:lnTo>
                    <a:pt x="40" y="459"/>
                  </a:lnTo>
                  <a:lnTo>
                    <a:pt x="65" y="468"/>
                  </a:lnTo>
                  <a:lnTo>
                    <a:pt x="92" y="475"/>
                  </a:lnTo>
                  <a:lnTo>
                    <a:pt x="121" y="480"/>
                  </a:lnTo>
                  <a:lnTo>
                    <a:pt x="151" y="482"/>
                  </a:lnTo>
                  <a:lnTo>
                    <a:pt x="174" y="481"/>
                  </a:lnTo>
                  <a:lnTo>
                    <a:pt x="194" y="477"/>
                  </a:lnTo>
                  <a:lnTo>
                    <a:pt x="209" y="469"/>
                  </a:lnTo>
                  <a:lnTo>
                    <a:pt x="221" y="459"/>
                  </a:lnTo>
                  <a:lnTo>
                    <a:pt x="228" y="447"/>
                  </a:lnTo>
                  <a:lnTo>
                    <a:pt x="231" y="433"/>
                  </a:lnTo>
                  <a:lnTo>
                    <a:pt x="229" y="418"/>
                  </a:lnTo>
                  <a:lnTo>
                    <a:pt x="224" y="405"/>
                  </a:lnTo>
                  <a:lnTo>
                    <a:pt x="214" y="394"/>
                  </a:lnTo>
                  <a:lnTo>
                    <a:pt x="198" y="383"/>
                  </a:lnTo>
                  <a:lnTo>
                    <a:pt x="177" y="372"/>
                  </a:lnTo>
                  <a:lnTo>
                    <a:pt x="151" y="362"/>
                  </a:lnTo>
                  <a:lnTo>
                    <a:pt x="124" y="354"/>
                  </a:lnTo>
                  <a:lnTo>
                    <a:pt x="101" y="345"/>
                  </a:lnTo>
                  <a:lnTo>
                    <a:pt x="79" y="334"/>
                  </a:lnTo>
                  <a:lnTo>
                    <a:pt x="59" y="321"/>
                  </a:lnTo>
                  <a:lnTo>
                    <a:pt x="43" y="306"/>
                  </a:lnTo>
                  <a:lnTo>
                    <a:pt x="28" y="289"/>
                  </a:lnTo>
                  <a:lnTo>
                    <a:pt x="18" y="269"/>
                  </a:lnTo>
                  <a:lnTo>
                    <a:pt x="13" y="247"/>
                  </a:lnTo>
                  <a:lnTo>
                    <a:pt x="11" y="221"/>
                  </a:lnTo>
                  <a:lnTo>
                    <a:pt x="13" y="192"/>
                  </a:lnTo>
                  <a:lnTo>
                    <a:pt x="22" y="166"/>
                  </a:lnTo>
                  <a:lnTo>
                    <a:pt x="36" y="143"/>
                  </a:lnTo>
                  <a:lnTo>
                    <a:pt x="56" y="121"/>
                  </a:lnTo>
                  <a:lnTo>
                    <a:pt x="80" y="104"/>
                  </a:lnTo>
                  <a:lnTo>
                    <a:pt x="108" y="90"/>
                  </a:lnTo>
                  <a:lnTo>
                    <a:pt x="141" y="79"/>
                  </a:lnTo>
                  <a:lnTo>
                    <a:pt x="14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4" name="Inhaltsplatzhalter 4">
            <a:extLst>
              <a:ext uri="{FF2B5EF4-FFF2-40B4-BE49-F238E27FC236}">
                <a16:creationId xmlns:a16="http://schemas.microsoft.com/office/drawing/2014/main" id="{775AC2E0-025E-FB4E-8E56-8BB84881BEFB}"/>
              </a:ext>
            </a:extLst>
          </p:cNvPr>
          <p:cNvSpPr txBox="1">
            <a:spLocks/>
          </p:cNvSpPr>
          <p:nvPr/>
        </p:nvSpPr>
        <p:spPr>
          <a:xfrm>
            <a:off x="506107" y="754307"/>
            <a:ext cx="2707351" cy="21544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400" dirty="0">
                <a:latin typeface="+mj-lt"/>
              </a:rPr>
              <a:t>2020-21 Budget:  $1,000</a:t>
            </a:r>
          </a:p>
        </p:txBody>
      </p:sp>
      <p:sp>
        <p:nvSpPr>
          <p:cNvPr id="25" name="Inhaltsplatzhalter 4">
            <a:extLst>
              <a:ext uri="{FF2B5EF4-FFF2-40B4-BE49-F238E27FC236}">
                <a16:creationId xmlns:a16="http://schemas.microsoft.com/office/drawing/2014/main" id="{D8102C7E-518E-F94D-AB65-65927BD6AD5F}"/>
              </a:ext>
            </a:extLst>
          </p:cNvPr>
          <p:cNvSpPr txBox="1">
            <a:spLocks/>
          </p:cNvSpPr>
          <p:nvPr/>
        </p:nvSpPr>
        <p:spPr>
          <a:xfrm>
            <a:off x="77674" y="56048"/>
            <a:ext cx="4494326" cy="54373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1600" dirty="0">
                <a:latin typeface="+mj-lt"/>
              </a:rPr>
              <a:t>Chair: Link Beverly Sligh</a:t>
            </a: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1600" dirty="0">
                <a:latin typeface="+mj-lt"/>
              </a:rPr>
              <a:t>Co-chair: Link Brenda Anderson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957A05-9C8E-6A4E-B85B-31B8B4C14E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4165" y="1179928"/>
            <a:ext cx="1287888" cy="331675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128CCFB-69D1-A443-BBCF-C7E09B5F8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4044" y="4230681"/>
            <a:ext cx="2883089" cy="807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Stem Logo Png , Free Transparent Clipart - ClipartKey">
            <a:extLst>
              <a:ext uri="{FF2B5EF4-FFF2-40B4-BE49-F238E27FC236}">
                <a16:creationId xmlns:a16="http://schemas.microsoft.com/office/drawing/2014/main" id="{ED90A17D-EBAD-DF4D-9B49-D6ABB6E9D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4040" y="3867521"/>
            <a:ext cx="2310641" cy="108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9965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A8E04-6A66-AF43-AC47-0E07B5A4B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HBCUs – Our Legacy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5CAA3A-24D5-7E4E-8A8E-17C6129104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879" y="1151560"/>
            <a:ext cx="4040188" cy="479822"/>
          </a:xfrm>
        </p:spPr>
        <p:txBody>
          <a:bodyPr/>
          <a:lstStyle/>
          <a:p>
            <a:pPr algn="l"/>
            <a:r>
              <a:rPr lang="en-US" dirty="0"/>
              <a:t>2020-21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AF808-9389-8D40-9A9A-FE89405EAE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6878" y="1623956"/>
            <a:ext cx="6766348" cy="2691571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US" dirty="0"/>
              <a:t>Support HBCU Campaign - $1,000 donation</a:t>
            </a:r>
          </a:p>
          <a:p>
            <a:pPr algn="l"/>
            <a:r>
              <a:rPr lang="en-US" dirty="0"/>
              <a:t>Build a family legacy board</a:t>
            </a:r>
          </a:p>
          <a:p>
            <a:pPr algn="l"/>
            <a:r>
              <a:rPr lang="en-US" dirty="0"/>
              <a:t>Host a virtual pep rally – </a:t>
            </a:r>
          </a:p>
          <a:p>
            <a:pPr lvl="1" algn="l"/>
            <a:r>
              <a:rPr lang="en-US" dirty="0"/>
              <a:t>Equipped with gear, school songs/chants and throwback pictures </a:t>
            </a:r>
          </a:p>
          <a:p>
            <a:pPr algn="l"/>
            <a:r>
              <a:rPr lang="en-US" dirty="0"/>
              <a:t>Spill the Tea - What My HBCU Means to Me</a:t>
            </a:r>
          </a:p>
          <a:p>
            <a:pPr lvl="1" algn="l"/>
            <a:r>
              <a:rPr lang="en-US" dirty="0"/>
              <a:t>A virtual tea to reminisce, connect and execute a donation campaign</a:t>
            </a:r>
          </a:p>
          <a:p>
            <a:pPr algn="l"/>
            <a:r>
              <a:rPr lang="en-US" dirty="0"/>
              <a:t>Mentor and recruit students to attend and graduated from HBCUs</a:t>
            </a:r>
          </a:p>
          <a:p>
            <a:pPr algn="l"/>
            <a:r>
              <a:rPr lang="en-US" dirty="0"/>
              <a:t>Promote and encourage a connection with an HBCU and its STEM programs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22B9D7-E62C-604C-BF9B-EC7AC1916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8206" y="1139828"/>
            <a:ext cx="1310718" cy="3321075"/>
          </a:xfrm>
          <a:prstGeom prst="rect">
            <a:avLst/>
          </a:prstGeom>
        </p:spPr>
      </p:pic>
      <p:sp>
        <p:nvSpPr>
          <p:cNvPr id="10" name="Title 3">
            <a:extLst>
              <a:ext uri="{FF2B5EF4-FFF2-40B4-BE49-F238E27FC236}">
                <a16:creationId xmlns:a16="http://schemas.microsoft.com/office/drawing/2014/main" id="{06A16BFF-CE93-F542-9BB4-9F3C5DC500C7}"/>
              </a:ext>
            </a:extLst>
          </p:cNvPr>
          <p:cNvSpPr txBox="1">
            <a:spLocks/>
          </p:cNvSpPr>
          <p:nvPr/>
        </p:nvSpPr>
        <p:spPr>
          <a:xfrm>
            <a:off x="517943" y="338014"/>
            <a:ext cx="8093365" cy="763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357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95BB5B9-50FD-1842-873F-7C5AE736EC41}"/>
              </a:ext>
            </a:extLst>
          </p:cNvPr>
          <p:cNvGrpSpPr/>
          <p:nvPr/>
        </p:nvGrpSpPr>
        <p:grpSpPr>
          <a:xfrm>
            <a:off x="87949" y="684757"/>
            <a:ext cx="333292" cy="300383"/>
            <a:chOff x="-609600" y="2241551"/>
            <a:chExt cx="685800" cy="811213"/>
          </a:xfrm>
          <a:solidFill>
            <a:schemeClr val="bg1"/>
          </a:solidFill>
        </p:grpSpPr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DCF8B49A-F455-7848-8AFA-A99E490B4D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609600" y="2241551"/>
              <a:ext cx="685800" cy="811213"/>
            </a:xfrm>
            <a:custGeom>
              <a:avLst/>
              <a:gdLst>
                <a:gd name="T0" fmla="*/ 1990 w 3022"/>
                <a:gd name="T1" fmla="*/ 2892 h 3576"/>
                <a:gd name="T2" fmla="*/ 2022 w 3022"/>
                <a:gd name="T3" fmla="*/ 3134 h 3576"/>
                <a:gd name="T4" fmla="*/ 2479 w 3022"/>
                <a:gd name="T5" fmla="*/ 3123 h 3576"/>
                <a:gd name="T6" fmla="*/ 2490 w 3022"/>
                <a:gd name="T7" fmla="*/ 2875 h 3576"/>
                <a:gd name="T8" fmla="*/ 1315 w 3022"/>
                <a:gd name="T9" fmla="*/ 2840 h 3576"/>
                <a:gd name="T10" fmla="*/ 1244 w 3022"/>
                <a:gd name="T11" fmla="*/ 2911 h 3576"/>
                <a:gd name="T12" fmla="*/ 1296 w 3022"/>
                <a:gd name="T13" fmla="*/ 3140 h 3576"/>
                <a:gd name="T14" fmla="*/ 1747 w 3022"/>
                <a:gd name="T15" fmla="*/ 3108 h 3576"/>
                <a:gd name="T16" fmla="*/ 1736 w 3022"/>
                <a:gd name="T17" fmla="*/ 2860 h 3576"/>
                <a:gd name="T18" fmla="*/ 564 w 3022"/>
                <a:gd name="T19" fmla="*/ 2843 h 3576"/>
                <a:gd name="T20" fmla="*/ 512 w 3022"/>
                <a:gd name="T21" fmla="*/ 3072 h 3576"/>
                <a:gd name="T22" fmla="*/ 582 w 3022"/>
                <a:gd name="T23" fmla="*/ 3143 h 3576"/>
                <a:gd name="T24" fmla="*/ 1022 w 3022"/>
                <a:gd name="T25" fmla="*/ 3092 h 3576"/>
                <a:gd name="T26" fmla="*/ 990 w 3022"/>
                <a:gd name="T27" fmla="*/ 2850 h 3576"/>
                <a:gd name="T28" fmla="*/ 2022 w 3022"/>
                <a:gd name="T29" fmla="*/ 2305 h 3576"/>
                <a:gd name="T30" fmla="*/ 1990 w 3022"/>
                <a:gd name="T31" fmla="*/ 2548 h 3576"/>
                <a:gd name="T32" fmla="*/ 2429 w 3022"/>
                <a:gd name="T33" fmla="*/ 2599 h 3576"/>
                <a:gd name="T34" fmla="*/ 2500 w 3022"/>
                <a:gd name="T35" fmla="*/ 2528 h 3576"/>
                <a:gd name="T36" fmla="*/ 2448 w 3022"/>
                <a:gd name="T37" fmla="*/ 2299 h 3576"/>
                <a:gd name="T38" fmla="*/ 1265 w 3022"/>
                <a:gd name="T39" fmla="*/ 2317 h 3576"/>
                <a:gd name="T40" fmla="*/ 1254 w 3022"/>
                <a:gd name="T41" fmla="*/ 2565 h 3576"/>
                <a:gd name="T42" fmla="*/ 1706 w 3022"/>
                <a:gd name="T43" fmla="*/ 2597 h 3576"/>
                <a:gd name="T44" fmla="*/ 1756 w 3022"/>
                <a:gd name="T45" fmla="*/ 2367 h 3576"/>
                <a:gd name="T46" fmla="*/ 1687 w 3022"/>
                <a:gd name="T47" fmla="*/ 2297 h 3576"/>
                <a:gd name="T48" fmla="*/ 522 w 3022"/>
                <a:gd name="T49" fmla="*/ 2331 h 3576"/>
                <a:gd name="T50" fmla="*/ 533 w 3022"/>
                <a:gd name="T51" fmla="*/ 2579 h 3576"/>
                <a:gd name="T52" fmla="*/ 990 w 3022"/>
                <a:gd name="T53" fmla="*/ 2589 h 3576"/>
                <a:gd name="T54" fmla="*/ 1022 w 3022"/>
                <a:gd name="T55" fmla="*/ 2348 h 3576"/>
                <a:gd name="T56" fmla="*/ 582 w 3022"/>
                <a:gd name="T57" fmla="*/ 2297 h 3576"/>
                <a:gd name="T58" fmla="*/ 1990 w 3022"/>
                <a:gd name="T59" fmla="*/ 1814 h 3576"/>
                <a:gd name="T60" fmla="*/ 2022 w 3022"/>
                <a:gd name="T61" fmla="*/ 2055 h 3576"/>
                <a:gd name="T62" fmla="*/ 2479 w 3022"/>
                <a:gd name="T63" fmla="*/ 2044 h 3576"/>
                <a:gd name="T64" fmla="*/ 2490 w 3022"/>
                <a:gd name="T65" fmla="*/ 1797 h 3576"/>
                <a:gd name="T66" fmla="*/ 1315 w 3022"/>
                <a:gd name="T67" fmla="*/ 1763 h 3576"/>
                <a:gd name="T68" fmla="*/ 1244 w 3022"/>
                <a:gd name="T69" fmla="*/ 1833 h 3576"/>
                <a:gd name="T70" fmla="*/ 1296 w 3022"/>
                <a:gd name="T71" fmla="*/ 2062 h 3576"/>
                <a:gd name="T72" fmla="*/ 1747 w 3022"/>
                <a:gd name="T73" fmla="*/ 2031 h 3576"/>
                <a:gd name="T74" fmla="*/ 1736 w 3022"/>
                <a:gd name="T75" fmla="*/ 1783 h 3576"/>
                <a:gd name="T76" fmla="*/ 564 w 3022"/>
                <a:gd name="T77" fmla="*/ 1765 h 3576"/>
                <a:gd name="T78" fmla="*/ 512 w 3022"/>
                <a:gd name="T79" fmla="*/ 1994 h 3576"/>
                <a:gd name="T80" fmla="*/ 582 w 3022"/>
                <a:gd name="T81" fmla="*/ 2065 h 3576"/>
                <a:gd name="T82" fmla="*/ 1022 w 3022"/>
                <a:gd name="T83" fmla="*/ 2013 h 3576"/>
                <a:gd name="T84" fmla="*/ 990 w 3022"/>
                <a:gd name="T85" fmla="*/ 1772 h 3576"/>
                <a:gd name="T86" fmla="*/ 506 w 3022"/>
                <a:gd name="T87" fmla="*/ 432 h 3576"/>
                <a:gd name="T88" fmla="*/ 474 w 3022"/>
                <a:gd name="T89" fmla="*/ 1450 h 3576"/>
                <a:gd name="T90" fmla="*/ 2459 w 3022"/>
                <a:gd name="T91" fmla="*/ 1501 h 3576"/>
                <a:gd name="T92" fmla="*/ 2530 w 3022"/>
                <a:gd name="T93" fmla="*/ 1430 h 3576"/>
                <a:gd name="T94" fmla="*/ 2478 w 3022"/>
                <a:gd name="T95" fmla="*/ 425 h 3576"/>
                <a:gd name="T96" fmla="*/ 2910 w 3022"/>
                <a:gd name="T97" fmla="*/ 7 h 3576"/>
                <a:gd name="T98" fmla="*/ 3006 w 3022"/>
                <a:gd name="T99" fmla="*/ 112 h 3576"/>
                <a:gd name="T100" fmla="*/ 2994 w 3022"/>
                <a:gd name="T101" fmla="*/ 3506 h 3576"/>
                <a:gd name="T102" fmla="*/ 161 w 3022"/>
                <a:gd name="T103" fmla="*/ 3576 h 3576"/>
                <a:gd name="T104" fmla="*/ 13 w 3022"/>
                <a:gd name="T105" fmla="*/ 3475 h 3576"/>
                <a:gd name="T106" fmla="*/ 12 w 3022"/>
                <a:gd name="T107" fmla="*/ 98 h 3576"/>
                <a:gd name="T108" fmla="*/ 161 w 3022"/>
                <a:gd name="T109" fmla="*/ 0 h 3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022" h="3576">
                  <a:moveTo>
                    <a:pt x="2057" y="2840"/>
                  </a:moveTo>
                  <a:lnTo>
                    <a:pt x="2039" y="2843"/>
                  </a:lnTo>
                  <a:lnTo>
                    <a:pt x="2022" y="2850"/>
                  </a:lnTo>
                  <a:lnTo>
                    <a:pt x="2008" y="2860"/>
                  </a:lnTo>
                  <a:lnTo>
                    <a:pt x="1997" y="2875"/>
                  </a:lnTo>
                  <a:lnTo>
                    <a:pt x="1990" y="2892"/>
                  </a:lnTo>
                  <a:lnTo>
                    <a:pt x="1988" y="2911"/>
                  </a:lnTo>
                  <a:lnTo>
                    <a:pt x="1988" y="3072"/>
                  </a:lnTo>
                  <a:lnTo>
                    <a:pt x="1990" y="3092"/>
                  </a:lnTo>
                  <a:lnTo>
                    <a:pt x="1997" y="3108"/>
                  </a:lnTo>
                  <a:lnTo>
                    <a:pt x="2008" y="3123"/>
                  </a:lnTo>
                  <a:lnTo>
                    <a:pt x="2022" y="3134"/>
                  </a:lnTo>
                  <a:lnTo>
                    <a:pt x="2039" y="3140"/>
                  </a:lnTo>
                  <a:lnTo>
                    <a:pt x="2057" y="3143"/>
                  </a:lnTo>
                  <a:lnTo>
                    <a:pt x="2429" y="3143"/>
                  </a:lnTo>
                  <a:lnTo>
                    <a:pt x="2448" y="3140"/>
                  </a:lnTo>
                  <a:lnTo>
                    <a:pt x="2466" y="3134"/>
                  </a:lnTo>
                  <a:lnTo>
                    <a:pt x="2479" y="3123"/>
                  </a:lnTo>
                  <a:lnTo>
                    <a:pt x="2490" y="3108"/>
                  </a:lnTo>
                  <a:lnTo>
                    <a:pt x="2497" y="3092"/>
                  </a:lnTo>
                  <a:lnTo>
                    <a:pt x="2500" y="3072"/>
                  </a:lnTo>
                  <a:lnTo>
                    <a:pt x="2500" y="2911"/>
                  </a:lnTo>
                  <a:lnTo>
                    <a:pt x="2497" y="2892"/>
                  </a:lnTo>
                  <a:lnTo>
                    <a:pt x="2490" y="2875"/>
                  </a:lnTo>
                  <a:lnTo>
                    <a:pt x="2479" y="2860"/>
                  </a:lnTo>
                  <a:lnTo>
                    <a:pt x="2466" y="2850"/>
                  </a:lnTo>
                  <a:lnTo>
                    <a:pt x="2448" y="2843"/>
                  </a:lnTo>
                  <a:lnTo>
                    <a:pt x="2429" y="2840"/>
                  </a:lnTo>
                  <a:lnTo>
                    <a:pt x="2057" y="2840"/>
                  </a:lnTo>
                  <a:close/>
                  <a:moveTo>
                    <a:pt x="1315" y="2840"/>
                  </a:moveTo>
                  <a:lnTo>
                    <a:pt x="1296" y="2843"/>
                  </a:lnTo>
                  <a:lnTo>
                    <a:pt x="1279" y="2850"/>
                  </a:lnTo>
                  <a:lnTo>
                    <a:pt x="1265" y="2860"/>
                  </a:lnTo>
                  <a:lnTo>
                    <a:pt x="1254" y="2875"/>
                  </a:lnTo>
                  <a:lnTo>
                    <a:pt x="1248" y="2892"/>
                  </a:lnTo>
                  <a:lnTo>
                    <a:pt x="1244" y="2911"/>
                  </a:lnTo>
                  <a:lnTo>
                    <a:pt x="1244" y="3072"/>
                  </a:lnTo>
                  <a:lnTo>
                    <a:pt x="1248" y="3092"/>
                  </a:lnTo>
                  <a:lnTo>
                    <a:pt x="1254" y="3108"/>
                  </a:lnTo>
                  <a:lnTo>
                    <a:pt x="1265" y="3123"/>
                  </a:lnTo>
                  <a:lnTo>
                    <a:pt x="1279" y="3134"/>
                  </a:lnTo>
                  <a:lnTo>
                    <a:pt x="1296" y="3140"/>
                  </a:lnTo>
                  <a:lnTo>
                    <a:pt x="1315" y="3143"/>
                  </a:lnTo>
                  <a:lnTo>
                    <a:pt x="1687" y="3143"/>
                  </a:lnTo>
                  <a:lnTo>
                    <a:pt x="1706" y="3140"/>
                  </a:lnTo>
                  <a:lnTo>
                    <a:pt x="1722" y="3134"/>
                  </a:lnTo>
                  <a:lnTo>
                    <a:pt x="1736" y="3123"/>
                  </a:lnTo>
                  <a:lnTo>
                    <a:pt x="1747" y="3108"/>
                  </a:lnTo>
                  <a:lnTo>
                    <a:pt x="1754" y="3092"/>
                  </a:lnTo>
                  <a:lnTo>
                    <a:pt x="1756" y="3072"/>
                  </a:lnTo>
                  <a:lnTo>
                    <a:pt x="1756" y="2911"/>
                  </a:lnTo>
                  <a:lnTo>
                    <a:pt x="1754" y="2892"/>
                  </a:lnTo>
                  <a:lnTo>
                    <a:pt x="1747" y="2875"/>
                  </a:lnTo>
                  <a:lnTo>
                    <a:pt x="1736" y="2860"/>
                  </a:lnTo>
                  <a:lnTo>
                    <a:pt x="1722" y="2850"/>
                  </a:lnTo>
                  <a:lnTo>
                    <a:pt x="1706" y="2843"/>
                  </a:lnTo>
                  <a:lnTo>
                    <a:pt x="1687" y="2840"/>
                  </a:lnTo>
                  <a:lnTo>
                    <a:pt x="1315" y="2840"/>
                  </a:lnTo>
                  <a:close/>
                  <a:moveTo>
                    <a:pt x="582" y="2840"/>
                  </a:moveTo>
                  <a:lnTo>
                    <a:pt x="564" y="2843"/>
                  </a:lnTo>
                  <a:lnTo>
                    <a:pt x="546" y="2850"/>
                  </a:lnTo>
                  <a:lnTo>
                    <a:pt x="533" y="2860"/>
                  </a:lnTo>
                  <a:lnTo>
                    <a:pt x="522" y="2875"/>
                  </a:lnTo>
                  <a:lnTo>
                    <a:pt x="515" y="2892"/>
                  </a:lnTo>
                  <a:lnTo>
                    <a:pt x="512" y="2911"/>
                  </a:lnTo>
                  <a:lnTo>
                    <a:pt x="512" y="3072"/>
                  </a:lnTo>
                  <a:lnTo>
                    <a:pt x="515" y="3092"/>
                  </a:lnTo>
                  <a:lnTo>
                    <a:pt x="522" y="3108"/>
                  </a:lnTo>
                  <a:lnTo>
                    <a:pt x="533" y="3123"/>
                  </a:lnTo>
                  <a:lnTo>
                    <a:pt x="546" y="3134"/>
                  </a:lnTo>
                  <a:lnTo>
                    <a:pt x="564" y="3140"/>
                  </a:lnTo>
                  <a:lnTo>
                    <a:pt x="582" y="3143"/>
                  </a:lnTo>
                  <a:lnTo>
                    <a:pt x="953" y="3143"/>
                  </a:lnTo>
                  <a:lnTo>
                    <a:pt x="973" y="3140"/>
                  </a:lnTo>
                  <a:lnTo>
                    <a:pt x="990" y="3134"/>
                  </a:lnTo>
                  <a:lnTo>
                    <a:pt x="1004" y="3123"/>
                  </a:lnTo>
                  <a:lnTo>
                    <a:pt x="1015" y="3108"/>
                  </a:lnTo>
                  <a:lnTo>
                    <a:pt x="1022" y="3092"/>
                  </a:lnTo>
                  <a:lnTo>
                    <a:pt x="1024" y="3072"/>
                  </a:lnTo>
                  <a:lnTo>
                    <a:pt x="1024" y="2911"/>
                  </a:lnTo>
                  <a:lnTo>
                    <a:pt x="1022" y="2892"/>
                  </a:lnTo>
                  <a:lnTo>
                    <a:pt x="1015" y="2875"/>
                  </a:lnTo>
                  <a:lnTo>
                    <a:pt x="1004" y="2860"/>
                  </a:lnTo>
                  <a:lnTo>
                    <a:pt x="990" y="2850"/>
                  </a:lnTo>
                  <a:lnTo>
                    <a:pt x="973" y="2843"/>
                  </a:lnTo>
                  <a:lnTo>
                    <a:pt x="953" y="2840"/>
                  </a:lnTo>
                  <a:lnTo>
                    <a:pt x="582" y="2840"/>
                  </a:lnTo>
                  <a:close/>
                  <a:moveTo>
                    <a:pt x="2057" y="2297"/>
                  </a:moveTo>
                  <a:lnTo>
                    <a:pt x="2039" y="2299"/>
                  </a:lnTo>
                  <a:lnTo>
                    <a:pt x="2022" y="2305"/>
                  </a:lnTo>
                  <a:lnTo>
                    <a:pt x="2008" y="2317"/>
                  </a:lnTo>
                  <a:lnTo>
                    <a:pt x="1997" y="2331"/>
                  </a:lnTo>
                  <a:lnTo>
                    <a:pt x="1990" y="2348"/>
                  </a:lnTo>
                  <a:lnTo>
                    <a:pt x="1988" y="2367"/>
                  </a:lnTo>
                  <a:lnTo>
                    <a:pt x="1988" y="2528"/>
                  </a:lnTo>
                  <a:lnTo>
                    <a:pt x="1990" y="2548"/>
                  </a:lnTo>
                  <a:lnTo>
                    <a:pt x="1997" y="2565"/>
                  </a:lnTo>
                  <a:lnTo>
                    <a:pt x="2008" y="2579"/>
                  </a:lnTo>
                  <a:lnTo>
                    <a:pt x="2022" y="2589"/>
                  </a:lnTo>
                  <a:lnTo>
                    <a:pt x="2039" y="2597"/>
                  </a:lnTo>
                  <a:lnTo>
                    <a:pt x="2057" y="2599"/>
                  </a:lnTo>
                  <a:lnTo>
                    <a:pt x="2429" y="2599"/>
                  </a:lnTo>
                  <a:lnTo>
                    <a:pt x="2448" y="2597"/>
                  </a:lnTo>
                  <a:lnTo>
                    <a:pt x="2466" y="2589"/>
                  </a:lnTo>
                  <a:lnTo>
                    <a:pt x="2479" y="2579"/>
                  </a:lnTo>
                  <a:lnTo>
                    <a:pt x="2490" y="2565"/>
                  </a:lnTo>
                  <a:lnTo>
                    <a:pt x="2497" y="2548"/>
                  </a:lnTo>
                  <a:lnTo>
                    <a:pt x="2500" y="2528"/>
                  </a:lnTo>
                  <a:lnTo>
                    <a:pt x="2500" y="2367"/>
                  </a:lnTo>
                  <a:lnTo>
                    <a:pt x="2497" y="2348"/>
                  </a:lnTo>
                  <a:lnTo>
                    <a:pt x="2490" y="2331"/>
                  </a:lnTo>
                  <a:lnTo>
                    <a:pt x="2479" y="2317"/>
                  </a:lnTo>
                  <a:lnTo>
                    <a:pt x="2466" y="2305"/>
                  </a:lnTo>
                  <a:lnTo>
                    <a:pt x="2448" y="2299"/>
                  </a:lnTo>
                  <a:lnTo>
                    <a:pt x="2429" y="2297"/>
                  </a:lnTo>
                  <a:lnTo>
                    <a:pt x="2057" y="2297"/>
                  </a:lnTo>
                  <a:close/>
                  <a:moveTo>
                    <a:pt x="1315" y="2297"/>
                  </a:moveTo>
                  <a:lnTo>
                    <a:pt x="1296" y="2299"/>
                  </a:lnTo>
                  <a:lnTo>
                    <a:pt x="1279" y="2305"/>
                  </a:lnTo>
                  <a:lnTo>
                    <a:pt x="1265" y="2317"/>
                  </a:lnTo>
                  <a:lnTo>
                    <a:pt x="1254" y="2331"/>
                  </a:lnTo>
                  <a:lnTo>
                    <a:pt x="1248" y="2348"/>
                  </a:lnTo>
                  <a:lnTo>
                    <a:pt x="1244" y="2367"/>
                  </a:lnTo>
                  <a:lnTo>
                    <a:pt x="1244" y="2528"/>
                  </a:lnTo>
                  <a:lnTo>
                    <a:pt x="1248" y="2548"/>
                  </a:lnTo>
                  <a:lnTo>
                    <a:pt x="1254" y="2565"/>
                  </a:lnTo>
                  <a:lnTo>
                    <a:pt x="1265" y="2579"/>
                  </a:lnTo>
                  <a:lnTo>
                    <a:pt x="1279" y="2589"/>
                  </a:lnTo>
                  <a:lnTo>
                    <a:pt x="1296" y="2597"/>
                  </a:lnTo>
                  <a:lnTo>
                    <a:pt x="1315" y="2599"/>
                  </a:lnTo>
                  <a:lnTo>
                    <a:pt x="1687" y="2599"/>
                  </a:lnTo>
                  <a:lnTo>
                    <a:pt x="1706" y="2597"/>
                  </a:lnTo>
                  <a:lnTo>
                    <a:pt x="1722" y="2589"/>
                  </a:lnTo>
                  <a:lnTo>
                    <a:pt x="1736" y="2579"/>
                  </a:lnTo>
                  <a:lnTo>
                    <a:pt x="1747" y="2565"/>
                  </a:lnTo>
                  <a:lnTo>
                    <a:pt x="1754" y="2548"/>
                  </a:lnTo>
                  <a:lnTo>
                    <a:pt x="1756" y="2528"/>
                  </a:lnTo>
                  <a:lnTo>
                    <a:pt x="1756" y="2367"/>
                  </a:lnTo>
                  <a:lnTo>
                    <a:pt x="1754" y="2348"/>
                  </a:lnTo>
                  <a:lnTo>
                    <a:pt x="1747" y="2331"/>
                  </a:lnTo>
                  <a:lnTo>
                    <a:pt x="1736" y="2317"/>
                  </a:lnTo>
                  <a:lnTo>
                    <a:pt x="1722" y="2305"/>
                  </a:lnTo>
                  <a:lnTo>
                    <a:pt x="1706" y="2299"/>
                  </a:lnTo>
                  <a:lnTo>
                    <a:pt x="1687" y="2297"/>
                  </a:lnTo>
                  <a:lnTo>
                    <a:pt x="1315" y="2297"/>
                  </a:lnTo>
                  <a:close/>
                  <a:moveTo>
                    <a:pt x="582" y="2297"/>
                  </a:moveTo>
                  <a:lnTo>
                    <a:pt x="564" y="2299"/>
                  </a:lnTo>
                  <a:lnTo>
                    <a:pt x="546" y="2305"/>
                  </a:lnTo>
                  <a:lnTo>
                    <a:pt x="533" y="2317"/>
                  </a:lnTo>
                  <a:lnTo>
                    <a:pt x="522" y="2331"/>
                  </a:lnTo>
                  <a:lnTo>
                    <a:pt x="515" y="2348"/>
                  </a:lnTo>
                  <a:lnTo>
                    <a:pt x="512" y="2367"/>
                  </a:lnTo>
                  <a:lnTo>
                    <a:pt x="512" y="2528"/>
                  </a:lnTo>
                  <a:lnTo>
                    <a:pt x="515" y="2548"/>
                  </a:lnTo>
                  <a:lnTo>
                    <a:pt x="522" y="2565"/>
                  </a:lnTo>
                  <a:lnTo>
                    <a:pt x="533" y="2579"/>
                  </a:lnTo>
                  <a:lnTo>
                    <a:pt x="546" y="2589"/>
                  </a:lnTo>
                  <a:lnTo>
                    <a:pt x="564" y="2597"/>
                  </a:lnTo>
                  <a:lnTo>
                    <a:pt x="582" y="2599"/>
                  </a:lnTo>
                  <a:lnTo>
                    <a:pt x="953" y="2599"/>
                  </a:lnTo>
                  <a:lnTo>
                    <a:pt x="973" y="2597"/>
                  </a:lnTo>
                  <a:lnTo>
                    <a:pt x="990" y="2589"/>
                  </a:lnTo>
                  <a:lnTo>
                    <a:pt x="1004" y="2579"/>
                  </a:lnTo>
                  <a:lnTo>
                    <a:pt x="1015" y="2565"/>
                  </a:lnTo>
                  <a:lnTo>
                    <a:pt x="1022" y="2548"/>
                  </a:lnTo>
                  <a:lnTo>
                    <a:pt x="1024" y="2528"/>
                  </a:lnTo>
                  <a:lnTo>
                    <a:pt x="1024" y="2367"/>
                  </a:lnTo>
                  <a:lnTo>
                    <a:pt x="1022" y="2348"/>
                  </a:lnTo>
                  <a:lnTo>
                    <a:pt x="1015" y="2331"/>
                  </a:lnTo>
                  <a:lnTo>
                    <a:pt x="1004" y="2317"/>
                  </a:lnTo>
                  <a:lnTo>
                    <a:pt x="990" y="2305"/>
                  </a:lnTo>
                  <a:lnTo>
                    <a:pt x="973" y="2299"/>
                  </a:lnTo>
                  <a:lnTo>
                    <a:pt x="953" y="2297"/>
                  </a:lnTo>
                  <a:lnTo>
                    <a:pt x="582" y="2297"/>
                  </a:lnTo>
                  <a:close/>
                  <a:moveTo>
                    <a:pt x="2057" y="1763"/>
                  </a:moveTo>
                  <a:lnTo>
                    <a:pt x="2039" y="1765"/>
                  </a:lnTo>
                  <a:lnTo>
                    <a:pt x="2022" y="1772"/>
                  </a:lnTo>
                  <a:lnTo>
                    <a:pt x="2008" y="1783"/>
                  </a:lnTo>
                  <a:lnTo>
                    <a:pt x="1997" y="1797"/>
                  </a:lnTo>
                  <a:lnTo>
                    <a:pt x="1990" y="1814"/>
                  </a:lnTo>
                  <a:lnTo>
                    <a:pt x="1988" y="1833"/>
                  </a:lnTo>
                  <a:lnTo>
                    <a:pt x="1988" y="1994"/>
                  </a:lnTo>
                  <a:lnTo>
                    <a:pt x="1990" y="2013"/>
                  </a:lnTo>
                  <a:lnTo>
                    <a:pt x="1997" y="2031"/>
                  </a:lnTo>
                  <a:lnTo>
                    <a:pt x="2008" y="2044"/>
                  </a:lnTo>
                  <a:lnTo>
                    <a:pt x="2022" y="2055"/>
                  </a:lnTo>
                  <a:lnTo>
                    <a:pt x="2039" y="2062"/>
                  </a:lnTo>
                  <a:lnTo>
                    <a:pt x="2057" y="2065"/>
                  </a:lnTo>
                  <a:lnTo>
                    <a:pt x="2429" y="2065"/>
                  </a:lnTo>
                  <a:lnTo>
                    <a:pt x="2448" y="2062"/>
                  </a:lnTo>
                  <a:lnTo>
                    <a:pt x="2466" y="2055"/>
                  </a:lnTo>
                  <a:lnTo>
                    <a:pt x="2479" y="2044"/>
                  </a:lnTo>
                  <a:lnTo>
                    <a:pt x="2490" y="2031"/>
                  </a:lnTo>
                  <a:lnTo>
                    <a:pt x="2497" y="2013"/>
                  </a:lnTo>
                  <a:lnTo>
                    <a:pt x="2500" y="1994"/>
                  </a:lnTo>
                  <a:lnTo>
                    <a:pt x="2500" y="1833"/>
                  </a:lnTo>
                  <a:lnTo>
                    <a:pt x="2497" y="1814"/>
                  </a:lnTo>
                  <a:lnTo>
                    <a:pt x="2490" y="1797"/>
                  </a:lnTo>
                  <a:lnTo>
                    <a:pt x="2479" y="1783"/>
                  </a:lnTo>
                  <a:lnTo>
                    <a:pt x="2466" y="1772"/>
                  </a:lnTo>
                  <a:lnTo>
                    <a:pt x="2448" y="1765"/>
                  </a:lnTo>
                  <a:lnTo>
                    <a:pt x="2429" y="1763"/>
                  </a:lnTo>
                  <a:lnTo>
                    <a:pt x="2057" y="1763"/>
                  </a:lnTo>
                  <a:close/>
                  <a:moveTo>
                    <a:pt x="1315" y="1763"/>
                  </a:moveTo>
                  <a:lnTo>
                    <a:pt x="1296" y="1765"/>
                  </a:lnTo>
                  <a:lnTo>
                    <a:pt x="1279" y="1772"/>
                  </a:lnTo>
                  <a:lnTo>
                    <a:pt x="1265" y="1783"/>
                  </a:lnTo>
                  <a:lnTo>
                    <a:pt x="1254" y="1797"/>
                  </a:lnTo>
                  <a:lnTo>
                    <a:pt x="1248" y="1814"/>
                  </a:lnTo>
                  <a:lnTo>
                    <a:pt x="1244" y="1833"/>
                  </a:lnTo>
                  <a:lnTo>
                    <a:pt x="1244" y="1994"/>
                  </a:lnTo>
                  <a:lnTo>
                    <a:pt x="1248" y="2013"/>
                  </a:lnTo>
                  <a:lnTo>
                    <a:pt x="1254" y="2031"/>
                  </a:lnTo>
                  <a:lnTo>
                    <a:pt x="1265" y="2044"/>
                  </a:lnTo>
                  <a:lnTo>
                    <a:pt x="1279" y="2055"/>
                  </a:lnTo>
                  <a:lnTo>
                    <a:pt x="1296" y="2062"/>
                  </a:lnTo>
                  <a:lnTo>
                    <a:pt x="1315" y="2065"/>
                  </a:lnTo>
                  <a:lnTo>
                    <a:pt x="1687" y="2065"/>
                  </a:lnTo>
                  <a:lnTo>
                    <a:pt x="1706" y="2062"/>
                  </a:lnTo>
                  <a:lnTo>
                    <a:pt x="1722" y="2055"/>
                  </a:lnTo>
                  <a:lnTo>
                    <a:pt x="1736" y="2044"/>
                  </a:lnTo>
                  <a:lnTo>
                    <a:pt x="1747" y="2031"/>
                  </a:lnTo>
                  <a:lnTo>
                    <a:pt x="1754" y="2013"/>
                  </a:lnTo>
                  <a:lnTo>
                    <a:pt x="1756" y="1994"/>
                  </a:lnTo>
                  <a:lnTo>
                    <a:pt x="1756" y="1833"/>
                  </a:lnTo>
                  <a:lnTo>
                    <a:pt x="1754" y="1814"/>
                  </a:lnTo>
                  <a:lnTo>
                    <a:pt x="1747" y="1797"/>
                  </a:lnTo>
                  <a:lnTo>
                    <a:pt x="1736" y="1783"/>
                  </a:lnTo>
                  <a:lnTo>
                    <a:pt x="1722" y="1772"/>
                  </a:lnTo>
                  <a:lnTo>
                    <a:pt x="1706" y="1765"/>
                  </a:lnTo>
                  <a:lnTo>
                    <a:pt x="1687" y="1763"/>
                  </a:lnTo>
                  <a:lnTo>
                    <a:pt x="1315" y="1763"/>
                  </a:lnTo>
                  <a:close/>
                  <a:moveTo>
                    <a:pt x="582" y="1763"/>
                  </a:moveTo>
                  <a:lnTo>
                    <a:pt x="564" y="1765"/>
                  </a:lnTo>
                  <a:lnTo>
                    <a:pt x="546" y="1772"/>
                  </a:lnTo>
                  <a:lnTo>
                    <a:pt x="533" y="1783"/>
                  </a:lnTo>
                  <a:lnTo>
                    <a:pt x="522" y="1797"/>
                  </a:lnTo>
                  <a:lnTo>
                    <a:pt x="515" y="1814"/>
                  </a:lnTo>
                  <a:lnTo>
                    <a:pt x="512" y="1833"/>
                  </a:lnTo>
                  <a:lnTo>
                    <a:pt x="512" y="1994"/>
                  </a:lnTo>
                  <a:lnTo>
                    <a:pt x="515" y="2013"/>
                  </a:lnTo>
                  <a:lnTo>
                    <a:pt x="522" y="2031"/>
                  </a:lnTo>
                  <a:lnTo>
                    <a:pt x="533" y="2044"/>
                  </a:lnTo>
                  <a:lnTo>
                    <a:pt x="546" y="2055"/>
                  </a:lnTo>
                  <a:lnTo>
                    <a:pt x="564" y="2062"/>
                  </a:lnTo>
                  <a:lnTo>
                    <a:pt x="582" y="2065"/>
                  </a:lnTo>
                  <a:lnTo>
                    <a:pt x="953" y="2065"/>
                  </a:lnTo>
                  <a:lnTo>
                    <a:pt x="973" y="2062"/>
                  </a:lnTo>
                  <a:lnTo>
                    <a:pt x="990" y="2055"/>
                  </a:lnTo>
                  <a:lnTo>
                    <a:pt x="1004" y="2044"/>
                  </a:lnTo>
                  <a:lnTo>
                    <a:pt x="1015" y="2031"/>
                  </a:lnTo>
                  <a:lnTo>
                    <a:pt x="1022" y="2013"/>
                  </a:lnTo>
                  <a:lnTo>
                    <a:pt x="1024" y="1994"/>
                  </a:lnTo>
                  <a:lnTo>
                    <a:pt x="1024" y="1833"/>
                  </a:lnTo>
                  <a:lnTo>
                    <a:pt x="1022" y="1814"/>
                  </a:lnTo>
                  <a:lnTo>
                    <a:pt x="1015" y="1797"/>
                  </a:lnTo>
                  <a:lnTo>
                    <a:pt x="1004" y="1783"/>
                  </a:lnTo>
                  <a:lnTo>
                    <a:pt x="990" y="1772"/>
                  </a:lnTo>
                  <a:lnTo>
                    <a:pt x="973" y="1765"/>
                  </a:lnTo>
                  <a:lnTo>
                    <a:pt x="953" y="1763"/>
                  </a:lnTo>
                  <a:lnTo>
                    <a:pt x="582" y="1763"/>
                  </a:lnTo>
                  <a:close/>
                  <a:moveTo>
                    <a:pt x="542" y="423"/>
                  </a:moveTo>
                  <a:lnTo>
                    <a:pt x="523" y="425"/>
                  </a:lnTo>
                  <a:lnTo>
                    <a:pt x="506" y="432"/>
                  </a:lnTo>
                  <a:lnTo>
                    <a:pt x="492" y="443"/>
                  </a:lnTo>
                  <a:lnTo>
                    <a:pt x="481" y="457"/>
                  </a:lnTo>
                  <a:lnTo>
                    <a:pt x="474" y="474"/>
                  </a:lnTo>
                  <a:lnTo>
                    <a:pt x="472" y="493"/>
                  </a:lnTo>
                  <a:lnTo>
                    <a:pt x="472" y="1430"/>
                  </a:lnTo>
                  <a:lnTo>
                    <a:pt x="474" y="1450"/>
                  </a:lnTo>
                  <a:lnTo>
                    <a:pt x="481" y="1466"/>
                  </a:lnTo>
                  <a:lnTo>
                    <a:pt x="492" y="1481"/>
                  </a:lnTo>
                  <a:lnTo>
                    <a:pt x="506" y="1492"/>
                  </a:lnTo>
                  <a:lnTo>
                    <a:pt x="523" y="1498"/>
                  </a:lnTo>
                  <a:lnTo>
                    <a:pt x="542" y="1501"/>
                  </a:lnTo>
                  <a:lnTo>
                    <a:pt x="2459" y="1501"/>
                  </a:lnTo>
                  <a:lnTo>
                    <a:pt x="2478" y="1498"/>
                  </a:lnTo>
                  <a:lnTo>
                    <a:pt x="2495" y="1492"/>
                  </a:lnTo>
                  <a:lnTo>
                    <a:pt x="2510" y="1481"/>
                  </a:lnTo>
                  <a:lnTo>
                    <a:pt x="2520" y="1466"/>
                  </a:lnTo>
                  <a:lnTo>
                    <a:pt x="2527" y="1450"/>
                  </a:lnTo>
                  <a:lnTo>
                    <a:pt x="2530" y="1430"/>
                  </a:lnTo>
                  <a:lnTo>
                    <a:pt x="2530" y="493"/>
                  </a:lnTo>
                  <a:lnTo>
                    <a:pt x="2527" y="474"/>
                  </a:lnTo>
                  <a:lnTo>
                    <a:pt x="2520" y="457"/>
                  </a:lnTo>
                  <a:lnTo>
                    <a:pt x="2510" y="443"/>
                  </a:lnTo>
                  <a:lnTo>
                    <a:pt x="2495" y="432"/>
                  </a:lnTo>
                  <a:lnTo>
                    <a:pt x="2478" y="425"/>
                  </a:lnTo>
                  <a:lnTo>
                    <a:pt x="2459" y="423"/>
                  </a:lnTo>
                  <a:lnTo>
                    <a:pt x="542" y="423"/>
                  </a:lnTo>
                  <a:close/>
                  <a:moveTo>
                    <a:pt x="161" y="0"/>
                  </a:moveTo>
                  <a:lnTo>
                    <a:pt x="2861" y="0"/>
                  </a:lnTo>
                  <a:lnTo>
                    <a:pt x="2886" y="1"/>
                  </a:lnTo>
                  <a:lnTo>
                    <a:pt x="2910" y="7"/>
                  </a:lnTo>
                  <a:lnTo>
                    <a:pt x="2933" y="16"/>
                  </a:lnTo>
                  <a:lnTo>
                    <a:pt x="2955" y="30"/>
                  </a:lnTo>
                  <a:lnTo>
                    <a:pt x="2974" y="48"/>
                  </a:lnTo>
                  <a:lnTo>
                    <a:pt x="2991" y="70"/>
                  </a:lnTo>
                  <a:lnTo>
                    <a:pt x="2999" y="91"/>
                  </a:lnTo>
                  <a:lnTo>
                    <a:pt x="3006" y="112"/>
                  </a:lnTo>
                  <a:lnTo>
                    <a:pt x="3014" y="134"/>
                  </a:lnTo>
                  <a:lnTo>
                    <a:pt x="3022" y="161"/>
                  </a:lnTo>
                  <a:lnTo>
                    <a:pt x="3022" y="3415"/>
                  </a:lnTo>
                  <a:lnTo>
                    <a:pt x="3018" y="3447"/>
                  </a:lnTo>
                  <a:lnTo>
                    <a:pt x="3008" y="3478"/>
                  </a:lnTo>
                  <a:lnTo>
                    <a:pt x="2994" y="3506"/>
                  </a:lnTo>
                  <a:lnTo>
                    <a:pt x="2975" y="3529"/>
                  </a:lnTo>
                  <a:lnTo>
                    <a:pt x="2951" y="3549"/>
                  </a:lnTo>
                  <a:lnTo>
                    <a:pt x="2924" y="3563"/>
                  </a:lnTo>
                  <a:lnTo>
                    <a:pt x="2894" y="3572"/>
                  </a:lnTo>
                  <a:lnTo>
                    <a:pt x="2861" y="3576"/>
                  </a:lnTo>
                  <a:lnTo>
                    <a:pt x="161" y="3576"/>
                  </a:lnTo>
                  <a:lnTo>
                    <a:pt x="131" y="3572"/>
                  </a:lnTo>
                  <a:lnTo>
                    <a:pt x="101" y="3562"/>
                  </a:lnTo>
                  <a:lnTo>
                    <a:pt x="75" y="3548"/>
                  </a:lnTo>
                  <a:lnTo>
                    <a:pt x="51" y="3528"/>
                  </a:lnTo>
                  <a:lnTo>
                    <a:pt x="31" y="3506"/>
                  </a:lnTo>
                  <a:lnTo>
                    <a:pt x="13" y="3475"/>
                  </a:lnTo>
                  <a:lnTo>
                    <a:pt x="3" y="3445"/>
                  </a:lnTo>
                  <a:lnTo>
                    <a:pt x="0" y="3415"/>
                  </a:lnTo>
                  <a:lnTo>
                    <a:pt x="0" y="1802"/>
                  </a:lnTo>
                  <a:lnTo>
                    <a:pt x="0" y="161"/>
                  </a:lnTo>
                  <a:lnTo>
                    <a:pt x="3" y="127"/>
                  </a:lnTo>
                  <a:lnTo>
                    <a:pt x="12" y="98"/>
                  </a:lnTo>
                  <a:lnTo>
                    <a:pt x="27" y="70"/>
                  </a:lnTo>
                  <a:lnTo>
                    <a:pt x="46" y="47"/>
                  </a:lnTo>
                  <a:lnTo>
                    <a:pt x="71" y="27"/>
                  </a:lnTo>
                  <a:lnTo>
                    <a:pt x="97" y="12"/>
                  </a:lnTo>
                  <a:lnTo>
                    <a:pt x="128" y="2"/>
                  </a:lnTo>
                  <a:lnTo>
                    <a:pt x="1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71E19E7D-468E-044E-8838-2F82D12BA43F}"/>
                </a:ext>
              </a:extLst>
            </p:cNvPr>
            <p:cNvSpPr>
              <a:spLocks/>
            </p:cNvSpPr>
            <p:nvPr/>
          </p:nvSpPr>
          <p:spPr bwMode="auto">
            <a:xfrm>
              <a:off x="-434975" y="2381251"/>
              <a:ext cx="80963" cy="147638"/>
            </a:xfrm>
            <a:custGeom>
              <a:avLst/>
              <a:gdLst>
                <a:gd name="T0" fmla="*/ 221 w 352"/>
                <a:gd name="T1" fmla="*/ 0 h 654"/>
                <a:gd name="T2" fmla="*/ 255 w 352"/>
                <a:gd name="T3" fmla="*/ 77 h 654"/>
                <a:gd name="T4" fmla="*/ 308 w 352"/>
                <a:gd name="T5" fmla="*/ 93 h 654"/>
                <a:gd name="T6" fmla="*/ 311 w 352"/>
                <a:gd name="T7" fmla="*/ 190 h 654"/>
                <a:gd name="T8" fmla="*/ 287 w 352"/>
                <a:gd name="T9" fmla="*/ 178 h 654"/>
                <a:gd name="T10" fmla="*/ 252 w 352"/>
                <a:gd name="T11" fmla="*/ 166 h 654"/>
                <a:gd name="T12" fmla="*/ 201 w 352"/>
                <a:gd name="T13" fmla="*/ 160 h 654"/>
                <a:gd name="T14" fmla="*/ 160 w 352"/>
                <a:gd name="T15" fmla="*/ 167 h 654"/>
                <a:gd name="T16" fmla="*/ 137 w 352"/>
                <a:gd name="T17" fmla="*/ 181 h 654"/>
                <a:gd name="T18" fmla="*/ 130 w 352"/>
                <a:gd name="T19" fmla="*/ 201 h 654"/>
                <a:gd name="T20" fmla="*/ 138 w 352"/>
                <a:gd name="T21" fmla="*/ 222 h 654"/>
                <a:gd name="T22" fmla="*/ 162 w 352"/>
                <a:gd name="T23" fmla="*/ 240 h 654"/>
                <a:gd name="T24" fmla="*/ 203 w 352"/>
                <a:gd name="T25" fmla="*/ 259 h 654"/>
                <a:gd name="T26" fmla="*/ 266 w 352"/>
                <a:gd name="T27" fmla="*/ 285 h 654"/>
                <a:gd name="T28" fmla="*/ 319 w 352"/>
                <a:gd name="T29" fmla="*/ 321 h 654"/>
                <a:gd name="T30" fmla="*/ 348 w 352"/>
                <a:gd name="T31" fmla="*/ 363 h 654"/>
                <a:gd name="T32" fmla="*/ 351 w 352"/>
                <a:gd name="T33" fmla="*/ 413 h 654"/>
                <a:gd name="T34" fmla="*/ 342 w 352"/>
                <a:gd name="T35" fmla="*/ 463 h 654"/>
                <a:gd name="T36" fmla="*/ 315 w 352"/>
                <a:gd name="T37" fmla="*/ 507 h 654"/>
                <a:gd name="T38" fmla="*/ 271 w 352"/>
                <a:gd name="T39" fmla="*/ 541 h 654"/>
                <a:gd name="T40" fmla="*/ 211 w 352"/>
                <a:gd name="T41" fmla="*/ 563 h 654"/>
                <a:gd name="T42" fmla="*/ 130 w 352"/>
                <a:gd name="T43" fmla="*/ 654 h 654"/>
                <a:gd name="T44" fmla="*/ 101 w 352"/>
                <a:gd name="T45" fmla="*/ 572 h 654"/>
                <a:gd name="T46" fmla="*/ 44 w 352"/>
                <a:gd name="T47" fmla="*/ 562 h 654"/>
                <a:gd name="T48" fmla="*/ 0 w 352"/>
                <a:gd name="T49" fmla="*/ 543 h 654"/>
                <a:gd name="T50" fmla="*/ 40 w 352"/>
                <a:gd name="T51" fmla="*/ 459 h 654"/>
                <a:gd name="T52" fmla="*/ 92 w 352"/>
                <a:gd name="T53" fmla="*/ 475 h 654"/>
                <a:gd name="T54" fmla="*/ 150 w 352"/>
                <a:gd name="T55" fmla="*/ 482 h 654"/>
                <a:gd name="T56" fmla="*/ 193 w 352"/>
                <a:gd name="T57" fmla="*/ 477 h 654"/>
                <a:gd name="T58" fmla="*/ 221 w 352"/>
                <a:gd name="T59" fmla="*/ 459 h 654"/>
                <a:gd name="T60" fmla="*/ 231 w 352"/>
                <a:gd name="T61" fmla="*/ 433 h 654"/>
                <a:gd name="T62" fmla="*/ 223 w 352"/>
                <a:gd name="T63" fmla="*/ 405 h 654"/>
                <a:gd name="T64" fmla="*/ 198 w 352"/>
                <a:gd name="T65" fmla="*/ 383 h 654"/>
                <a:gd name="T66" fmla="*/ 150 w 352"/>
                <a:gd name="T67" fmla="*/ 362 h 654"/>
                <a:gd name="T68" fmla="*/ 101 w 352"/>
                <a:gd name="T69" fmla="*/ 345 h 654"/>
                <a:gd name="T70" fmla="*/ 59 w 352"/>
                <a:gd name="T71" fmla="*/ 321 h 654"/>
                <a:gd name="T72" fmla="*/ 29 w 352"/>
                <a:gd name="T73" fmla="*/ 289 h 654"/>
                <a:gd name="T74" fmla="*/ 12 w 352"/>
                <a:gd name="T75" fmla="*/ 247 h 654"/>
                <a:gd name="T76" fmla="*/ 14 w 352"/>
                <a:gd name="T77" fmla="*/ 192 h 654"/>
                <a:gd name="T78" fmla="*/ 37 w 352"/>
                <a:gd name="T79" fmla="*/ 143 h 654"/>
                <a:gd name="T80" fmla="*/ 80 w 352"/>
                <a:gd name="T81" fmla="*/ 104 h 654"/>
                <a:gd name="T82" fmla="*/ 140 w 352"/>
                <a:gd name="T83" fmla="*/ 79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2" h="654">
                  <a:moveTo>
                    <a:pt x="140" y="0"/>
                  </a:moveTo>
                  <a:lnTo>
                    <a:pt x="221" y="0"/>
                  </a:lnTo>
                  <a:lnTo>
                    <a:pt x="221" y="69"/>
                  </a:lnTo>
                  <a:lnTo>
                    <a:pt x="255" y="77"/>
                  </a:lnTo>
                  <a:lnTo>
                    <a:pt x="284" y="85"/>
                  </a:lnTo>
                  <a:lnTo>
                    <a:pt x="308" y="93"/>
                  </a:lnTo>
                  <a:lnTo>
                    <a:pt x="331" y="99"/>
                  </a:lnTo>
                  <a:lnTo>
                    <a:pt x="311" y="190"/>
                  </a:lnTo>
                  <a:lnTo>
                    <a:pt x="300" y="185"/>
                  </a:lnTo>
                  <a:lnTo>
                    <a:pt x="287" y="178"/>
                  </a:lnTo>
                  <a:lnTo>
                    <a:pt x="271" y="171"/>
                  </a:lnTo>
                  <a:lnTo>
                    <a:pt x="252" y="166"/>
                  </a:lnTo>
                  <a:lnTo>
                    <a:pt x="229" y="162"/>
                  </a:lnTo>
                  <a:lnTo>
                    <a:pt x="201" y="160"/>
                  </a:lnTo>
                  <a:lnTo>
                    <a:pt x="178" y="162"/>
                  </a:lnTo>
                  <a:lnTo>
                    <a:pt x="160" y="167"/>
                  </a:lnTo>
                  <a:lnTo>
                    <a:pt x="147" y="174"/>
                  </a:lnTo>
                  <a:lnTo>
                    <a:pt x="137" y="181"/>
                  </a:lnTo>
                  <a:lnTo>
                    <a:pt x="133" y="190"/>
                  </a:lnTo>
                  <a:lnTo>
                    <a:pt x="130" y="201"/>
                  </a:lnTo>
                  <a:lnTo>
                    <a:pt x="133" y="212"/>
                  </a:lnTo>
                  <a:lnTo>
                    <a:pt x="138" y="222"/>
                  </a:lnTo>
                  <a:lnTo>
                    <a:pt x="148" y="231"/>
                  </a:lnTo>
                  <a:lnTo>
                    <a:pt x="162" y="240"/>
                  </a:lnTo>
                  <a:lnTo>
                    <a:pt x="180" y="249"/>
                  </a:lnTo>
                  <a:lnTo>
                    <a:pt x="203" y="259"/>
                  </a:lnTo>
                  <a:lnTo>
                    <a:pt x="231" y="271"/>
                  </a:lnTo>
                  <a:lnTo>
                    <a:pt x="266" y="285"/>
                  </a:lnTo>
                  <a:lnTo>
                    <a:pt x="296" y="302"/>
                  </a:lnTo>
                  <a:lnTo>
                    <a:pt x="319" y="321"/>
                  </a:lnTo>
                  <a:lnTo>
                    <a:pt x="337" y="341"/>
                  </a:lnTo>
                  <a:lnTo>
                    <a:pt x="348" y="363"/>
                  </a:lnTo>
                  <a:lnTo>
                    <a:pt x="352" y="387"/>
                  </a:lnTo>
                  <a:lnTo>
                    <a:pt x="351" y="413"/>
                  </a:lnTo>
                  <a:lnTo>
                    <a:pt x="349" y="438"/>
                  </a:lnTo>
                  <a:lnTo>
                    <a:pt x="342" y="463"/>
                  </a:lnTo>
                  <a:lnTo>
                    <a:pt x="330" y="486"/>
                  </a:lnTo>
                  <a:lnTo>
                    <a:pt x="315" y="507"/>
                  </a:lnTo>
                  <a:lnTo>
                    <a:pt x="295" y="526"/>
                  </a:lnTo>
                  <a:lnTo>
                    <a:pt x="271" y="541"/>
                  </a:lnTo>
                  <a:lnTo>
                    <a:pt x="243" y="554"/>
                  </a:lnTo>
                  <a:lnTo>
                    <a:pt x="211" y="563"/>
                  </a:lnTo>
                  <a:lnTo>
                    <a:pt x="211" y="654"/>
                  </a:lnTo>
                  <a:lnTo>
                    <a:pt x="130" y="654"/>
                  </a:lnTo>
                  <a:lnTo>
                    <a:pt x="130" y="573"/>
                  </a:lnTo>
                  <a:lnTo>
                    <a:pt x="101" y="572"/>
                  </a:lnTo>
                  <a:lnTo>
                    <a:pt x="72" y="569"/>
                  </a:lnTo>
                  <a:lnTo>
                    <a:pt x="44" y="562"/>
                  </a:lnTo>
                  <a:lnTo>
                    <a:pt x="20" y="554"/>
                  </a:lnTo>
                  <a:lnTo>
                    <a:pt x="0" y="543"/>
                  </a:lnTo>
                  <a:lnTo>
                    <a:pt x="20" y="453"/>
                  </a:lnTo>
                  <a:lnTo>
                    <a:pt x="40" y="459"/>
                  </a:lnTo>
                  <a:lnTo>
                    <a:pt x="64" y="468"/>
                  </a:lnTo>
                  <a:lnTo>
                    <a:pt x="92" y="475"/>
                  </a:lnTo>
                  <a:lnTo>
                    <a:pt x="121" y="480"/>
                  </a:lnTo>
                  <a:lnTo>
                    <a:pt x="150" y="482"/>
                  </a:lnTo>
                  <a:lnTo>
                    <a:pt x="173" y="481"/>
                  </a:lnTo>
                  <a:lnTo>
                    <a:pt x="193" y="477"/>
                  </a:lnTo>
                  <a:lnTo>
                    <a:pt x="210" y="469"/>
                  </a:lnTo>
                  <a:lnTo>
                    <a:pt x="221" y="459"/>
                  </a:lnTo>
                  <a:lnTo>
                    <a:pt x="229" y="447"/>
                  </a:lnTo>
                  <a:lnTo>
                    <a:pt x="231" y="433"/>
                  </a:lnTo>
                  <a:lnTo>
                    <a:pt x="230" y="418"/>
                  </a:lnTo>
                  <a:lnTo>
                    <a:pt x="223" y="405"/>
                  </a:lnTo>
                  <a:lnTo>
                    <a:pt x="213" y="394"/>
                  </a:lnTo>
                  <a:lnTo>
                    <a:pt x="198" y="383"/>
                  </a:lnTo>
                  <a:lnTo>
                    <a:pt x="178" y="372"/>
                  </a:lnTo>
                  <a:lnTo>
                    <a:pt x="150" y="362"/>
                  </a:lnTo>
                  <a:lnTo>
                    <a:pt x="125" y="354"/>
                  </a:lnTo>
                  <a:lnTo>
                    <a:pt x="101" y="345"/>
                  </a:lnTo>
                  <a:lnTo>
                    <a:pt x="79" y="334"/>
                  </a:lnTo>
                  <a:lnTo>
                    <a:pt x="59" y="321"/>
                  </a:lnTo>
                  <a:lnTo>
                    <a:pt x="42" y="306"/>
                  </a:lnTo>
                  <a:lnTo>
                    <a:pt x="29" y="289"/>
                  </a:lnTo>
                  <a:lnTo>
                    <a:pt x="19" y="269"/>
                  </a:lnTo>
                  <a:lnTo>
                    <a:pt x="12" y="247"/>
                  </a:lnTo>
                  <a:lnTo>
                    <a:pt x="10" y="221"/>
                  </a:lnTo>
                  <a:lnTo>
                    <a:pt x="14" y="192"/>
                  </a:lnTo>
                  <a:lnTo>
                    <a:pt x="22" y="166"/>
                  </a:lnTo>
                  <a:lnTo>
                    <a:pt x="37" y="143"/>
                  </a:lnTo>
                  <a:lnTo>
                    <a:pt x="55" y="121"/>
                  </a:lnTo>
                  <a:lnTo>
                    <a:pt x="80" y="104"/>
                  </a:lnTo>
                  <a:lnTo>
                    <a:pt x="108" y="90"/>
                  </a:lnTo>
                  <a:lnTo>
                    <a:pt x="140" y="79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22">
              <a:extLst>
                <a:ext uri="{FF2B5EF4-FFF2-40B4-BE49-F238E27FC236}">
                  <a16:creationId xmlns:a16="http://schemas.microsoft.com/office/drawing/2014/main" id="{4A5A2D48-021B-3E48-9550-5A7022FC65A1}"/>
                </a:ext>
              </a:extLst>
            </p:cNvPr>
            <p:cNvSpPr>
              <a:spLocks/>
            </p:cNvSpPr>
            <p:nvPr/>
          </p:nvSpPr>
          <p:spPr bwMode="auto">
            <a:xfrm>
              <a:off x="-311150" y="2381251"/>
              <a:ext cx="80963" cy="147638"/>
            </a:xfrm>
            <a:custGeom>
              <a:avLst/>
              <a:gdLst>
                <a:gd name="T0" fmla="*/ 221 w 356"/>
                <a:gd name="T1" fmla="*/ 0 h 654"/>
                <a:gd name="T2" fmla="*/ 255 w 356"/>
                <a:gd name="T3" fmla="*/ 77 h 654"/>
                <a:gd name="T4" fmla="*/ 308 w 356"/>
                <a:gd name="T5" fmla="*/ 93 h 654"/>
                <a:gd name="T6" fmla="*/ 311 w 356"/>
                <a:gd name="T7" fmla="*/ 190 h 654"/>
                <a:gd name="T8" fmla="*/ 287 w 356"/>
                <a:gd name="T9" fmla="*/ 178 h 654"/>
                <a:gd name="T10" fmla="*/ 252 w 356"/>
                <a:gd name="T11" fmla="*/ 166 h 654"/>
                <a:gd name="T12" fmla="*/ 201 w 356"/>
                <a:gd name="T13" fmla="*/ 160 h 654"/>
                <a:gd name="T14" fmla="*/ 160 w 356"/>
                <a:gd name="T15" fmla="*/ 167 h 654"/>
                <a:gd name="T16" fmla="*/ 138 w 356"/>
                <a:gd name="T17" fmla="*/ 181 h 654"/>
                <a:gd name="T18" fmla="*/ 130 w 356"/>
                <a:gd name="T19" fmla="*/ 201 h 654"/>
                <a:gd name="T20" fmla="*/ 138 w 356"/>
                <a:gd name="T21" fmla="*/ 222 h 654"/>
                <a:gd name="T22" fmla="*/ 162 w 356"/>
                <a:gd name="T23" fmla="*/ 240 h 654"/>
                <a:gd name="T24" fmla="*/ 203 w 356"/>
                <a:gd name="T25" fmla="*/ 259 h 654"/>
                <a:gd name="T26" fmla="*/ 266 w 356"/>
                <a:gd name="T27" fmla="*/ 283 h 654"/>
                <a:gd name="T28" fmla="*/ 319 w 356"/>
                <a:gd name="T29" fmla="*/ 313 h 654"/>
                <a:gd name="T30" fmla="*/ 349 w 356"/>
                <a:gd name="T31" fmla="*/ 350 h 654"/>
                <a:gd name="T32" fmla="*/ 356 w 356"/>
                <a:gd name="T33" fmla="*/ 391 h 654"/>
                <a:gd name="T34" fmla="*/ 349 w 356"/>
                <a:gd name="T35" fmla="*/ 438 h 654"/>
                <a:gd name="T36" fmla="*/ 331 w 356"/>
                <a:gd name="T37" fmla="*/ 486 h 654"/>
                <a:gd name="T38" fmla="*/ 295 w 356"/>
                <a:gd name="T39" fmla="*/ 526 h 654"/>
                <a:gd name="T40" fmla="*/ 243 w 356"/>
                <a:gd name="T41" fmla="*/ 554 h 654"/>
                <a:gd name="T42" fmla="*/ 211 w 356"/>
                <a:gd name="T43" fmla="*/ 654 h 654"/>
                <a:gd name="T44" fmla="*/ 130 w 356"/>
                <a:gd name="T45" fmla="*/ 573 h 654"/>
                <a:gd name="T46" fmla="*/ 72 w 356"/>
                <a:gd name="T47" fmla="*/ 569 h 654"/>
                <a:gd name="T48" fmla="*/ 20 w 356"/>
                <a:gd name="T49" fmla="*/ 554 h 654"/>
                <a:gd name="T50" fmla="*/ 20 w 356"/>
                <a:gd name="T51" fmla="*/ 453 h 654"/>
                <a:gd name="T52" fmla="*/ 65 w 356"/>
                <a:gd name="T53" fmla="*/ 468 h 654"/>
                <a:gd name="T54" fmla="*/ 120 w 356"/>
                <a:gd name="T55" fmla="*/ 480 h 654"/>
                <a:gd name="T56" fmla="*/ 174 w 356"/>
                <a:gd name="T57" fmla="*/ 481 h 654"/>
                <a:gd name="T58" fmla="*/ 210 w 356"/>
                <a:gd name="T59" fmla="*/ 469 h 654"/>
                <a:gd name="T60" fmla="*/ 228 w 356"/>
                <a:gd name="T61" fmla="*/ 447 h 654"/>
                <a:gd name="T62" fmla="*/ 229 w 356"/>
                <a:gd name="T63" fmla="*/ 418 h 654"/>
                <a:gd name="T64" fmla="*/ 213 w 356"/>
                <a:gd name="T65" fmla="*/ 394 h 654"/>
                <a:gd name="T66" fmla="*/ 178 w 356"/>
                <a:gd name="T67" fmla="*/ 372 h 654"/>
                <a:gd name="T68" fmla="*/ 125 w 356"/>
                <a:gd name="T69" fmla="*/ 354 h 654"/>
                <a:gd name="T70" fmla="*/ 78 w 356"/>
                <a:gd name="T71" fmla="*/ 334 h 654"/>
                <a:gd name="T72" fmla="*/ 42 w 356"/>
                <a:gd name="T73" fmla="*/ 306 h 654"/>
                <a:gd name="T74" fmla="*/ 19 w 356"/>
                <a:gd name="T75" fmla="*/ 269 h 654"/>
                <a:gd name="T76" fmla="*/ 10 w 356"/>
                <a:gd name="T77" fmla="*/ 221 h 654"/>
                <a:gd name="T78" fmla="*/ 22 w 356"/>
                <a:gd name="T79" fmla="*/ 166 h 654"/>
                <a:gd name="T80" fmla="*/ 55 w 356"/>
                <a:gd name="T81" fmla="*/ 121 h 654"/>
                <a:gd name="T82" fmla="*/ 108 w 356"/>
                <a:gd name="T83" fmla="*/ 90 h 654"/>
                <a:gd name="T84" fmla="*/ 140 w 356"/>
                <a:gd name="T85" fmla="*/ 0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6" h="654">
                  <a:moveTo>
                    <a:pt x="140" y="0"/>
                  </a:moveTo>
                  <a:lnTo>
                    <a:pt x="221" y="0"/>
                  </a:lnTo>
                  <a:lnTo>
                    <a:pt x="221" y="69"/>
                  </a:lnTo>
                  <a:lnTo>
                    <a:pt x="255" y="77"/>
                  </a:lnTo>
                  <a:lnTo>
                    <a:pt x="284" y="85"/>
                  </a:lnTo>
                  <a:lnTo>
                    <a:pt x="308" y="93"/>
                  </a:lnTo>
                  <a:lnTo>
                    <a:pt x="331" y="99"/>
                  </a:lnTo>
                  <a:lnTo>
                    <a:pt x="311" y="190"/>
                  </a:lnTo>
                  <a:lnTo>
                    <a:pt x="300" y="185"/>
                  </a:lnTo>
                  <a:lnTo>
                    <a:pt x="287" y="178"/>
                  </a:lnTo>
                  <a:lnTo>
                    <a:pt x="271" y="171"/>
                  </a:lnTo>
                  <a:lnTo>
                    <a:pt x="252" y="166"/>
                  </a:lnTo>
                  <a:lnTo>
                    <a:pt x="228" y="162"/>
                  </a:lnTo>
                  <a:lnTo>
                    <a:pt x="201" y="160"/>
                  </a:lnTo>
                  <a:lnTo>
                    <a:pt x="179" y="162"/>
                  </a:lnTo>
                  <a:lnTo>
                    <a:pt x="160" y="167"/>
                  </a:lnTo>
                  <a:lnTo>
                    <a:pt x="147" y="174"/>
                  </a:lnTo>
                  <a:lnTo>
                    <a:pt x="138" y="181"/>
                  </a:lnTo>
                  <a:lnTo>
                    <a:pt x="132" y="190"/>
                  </a:lnTo>
                  <a:lnTo>
                    <a:pt x="130" y="201"/>
                  </a:lnTo>
                  <a:lnTo>
                    <a:pt x="132" y="212"/>
                  </a:lnTo>
                  <a:lnTo>
                    <a:pt x="138" y="222"/>
                  </a:lnTo>
                  <a:lnTo>
                    <a:pt x="148" y="231"/>
                  </a:lnTo>
                  <a:lnTo>
                    <a:pt x="162" y="240"/>
                  </a:lnTo>
                  <a:lnTo>
                    <a:pt x="180" y="249"/>
                  </a:lnTo>
                  <a:lnTo>
                    <a:pt x="203" y="259"/>
                  </a:lnTo>
                  <a:lnTo>
                    <a:pt x="231" y="271"/>
                  </a:lnTo>
                  <a:lnTo>
                    <a:pt x="266" y="283"/>
                  </a:lnTo>
                  <a:lnTo>
                    <a:pt x="295" y="298"/>
                  </a:lnTo>
                  <a:lnTo>
                    <a:pt x="319" y="313"/>
                  </a:lnTo>
                  <a:lnTo>
                    <a:pt x="336" y="331"/>
                  </a:lnTo>
                  <a:lnTo>
                    <a:pt x="349" y="350"/>
                  </a:lnTo>
                  <a:lnTo>
                    <a:pt x="355" y="370"/>
                  </a:lnTo>
                  <a:lnTo>
                    <a:pt x="356" y="391"/>
                  </a:lnTo>
                  <a:lnTo>
                    <a:pt x="351" y="413"/>
                  </a:lnTo>
                  <a:lnTo>
                    <a:pt x="349" y="438"/>
                  </a:lnTo>
                  <a:lnTo>
                    <a:pt x="342" y="463"/>
                  </a:lnTo>
                  <a:lnTo>
                    <a:pt x="331" y="486"/>
                  </a:lnTo>
                  <a:lnTo>
                    <a:pt x="314" y="507"/>
                  </a:lnTo>
                  <a:lnTo>
                    <a:pt x="295" y="526"/>
                  </a:lnTo>
                  <a:lnTo>
                    <a:pt x="271" y="541"/>
                  </a:lnTo>
                  <a:lnTo>
                    <a:pt x="243" y="554"/>
                  </a:lnTo>
                  <a:lnTo>
                    <a:pt x="211" y="563"/>
                  </a:lnTo>
                  <a:lnTo>
                    <a:pt x="211" y="654"/>
                  </a:lnTo>
                  <a:lnTo>
                    <a:pt x="130" y="654"/>
                  </a:lnTo>
                  <a:lnTo>
                    <a:pt x="130" y="573"/>
                  </a:lnTo>
                  <a:lnTo>
                    <a:pt x="100" y="572"/>
                  </a:lnTo>
                  <a:lnTo>
                    <a:pt x="72" y="569"/>
                  </a:lnTo>
                  <a:lnTo>
                    <a:pt x="44" y="562"/>
                  </a:lnTo>
                  <a:lnTo>
                    <a:pt x="20" y="554"/>
                  </a:lnTo>
                  <a:lnTo>
                    <a:pt x="0" y="543"/>
                  </a:lnTo>
                  <a:lnTo>
                    <a:pt x="20" y="453"/>
                  </a:lnTo>
                  <a:lnTo>
                    <a:pt x="41" y="459"/>
                  </a:lnTo>
                  <a:lnTo>
                    <a:pt x="65" y="468"/>
                  </a:lnTo>
                  <a:lnTo>
                    <a:pt x="92" y="475"/>
                  </a:lnTo>
                  <a:lnTo>
                    <a:pt x="120" y="480"/>
                  </a:lnTo>
                  <a:lnTo>
                    <a:pt x="151" y="482"/>
                  </a:lnTo>
                  <a:lnTo>
                    <a:pt x="174" y="481"/>
                  </a:lnTo>
                  <a:lnTo>
                    <a:pt x="194" y="477"/>
                  </a:lnTo>
                  <a:lnTo>
                    <a:pt x="210" y="469"/>
                  </a:lnTo>
                  <a:lnTo>
                    <a:pt x="222" y="459"/>
                  </a:lnTo>
                  <a:lnTo>
                    <a:pt x="228" y="447"/>
                  </a:lnTo>
                  <a:lnTo>
                    <a:pt x="231" y="433"/>
                  </a:lnTo>
                  <a:lnTo>
                    <a:pt x="229" y="418"/>
                  </a:lnTo>
                  <a:lnTo>
                    <a:pt x="224" y="405"/>
                  </a:lnTo>
                  <a:lnTo>
                    <a:pt x="213" y="394"/>
                  </a:lnTo>
                  <a:lnTo>
                    <a:pt x="199" y="383"/>
                  </a:lnTo>
                  <a:lnTo>
                    <a:pt x="178" y="372"/>
                  </a:lnTo>
                  <a:lnTo>
                    <a:pt x="151" y="362"/>
                  </a:lnTo>
                  <a:lnTo>
                    <a:pt x="125" y="354"/>
                  </a:lnTo>
                  <a:lnTo>
                    <a:pt x="100" y="345"/>
                  </a:lnTo>
                  <a:lnTo>
                    <a:pt x="78" y="334"/>
                  </a:lnTo>
                  <a:lnTo>
                    <a:pt x="58" y="321"/>
                  </a:lnTo>
                  <a:lnTo>
                    <a:pt x="42" y="306"/>
                  </a:lnTo>
                  <a:lnTo>
                    <a:pt x="29" y="289"/>
                  </a:lnTo>
                  <a:lnTo>
                    <a:pt x="19" y="269"/>
                  </a:lnTo>
                  <a:lnTo>
                    <a:pt x="12" y="247"/>
                  </a:lnTo>
                  <a:lnTo>
                    <a:pt x="10" y="221"/>
                  </a:lnTo>
                  <a:lnTo>
                    <a:pt x="13" y="192"/>
                  </a:lnTo>
                  <a:lnTo>
                    <a:pt x="22" y="166"/>
                  </a:lnTo>
                  <a:lnTo>
                    <a:pt x="36" y="143"/>
                  </a:lnTo>
                  <a:lnTo>
                    <a:pt x="55" y="121"/>
                  </a:lnTo>
                  <a:lnTo>
                    <a:pt x="79" y="104"/>
                  </a:lnTo>
                  <a:lnTo>
                    <a:pt x="108" y="90"/>
                  </a:lnTo>
                  <a:lnTo>
                    <a:pt x="140" y="79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23">
              <a:extLst>
                <a:ext uri="{FF2B5EF4-FFF2-40B4-BE49-F238E27FC236}">
                  <a16:creationId xmlns:a16="http://schemas.microsoft.com/office/drawing/2014/main" id="{DF25CACD-291F-3A48-B4AF-ABACC622CAF8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5738" y="2381251"/>
              <a:ext cx="79375" cy="147638"/>
            </a:xfrm>
            <a:custGeom>
              <a:avLst/>
              <a:gdLst>
                <a:gd name="T0" fmla="*/ 221 w 353"/>
                <a:gd name="T1" fmla="*/ 0 h 654"/>
                <a:gd name="T2" fmla="*/ 256 w 353"/>
                <a:gd name="T3" fmla="*/ 77 h 654"/>
                <a:gd name="T4" fmla="*/ 308 w 353"/>
                <a:gd name="T5" fmla="*/ 93 h 654"/>
                <a:gd name="T6" fmla="*/ 311 w 353"/>
                <a:gd name="T7" fmla="*/ 190 h 654"/>
                <a:gd name="T8" fmla="*/ 288 w 353"/>
                <a:gd name="T9" fmla="*/ 178 h 654"/>
                <a:gd name="T10" fmla="*/ 252 w 353"/>
                <a:gd name="T11" fmla="*/ 166 h 654"/>
                <a:gd name="T12" fmla="*/ 200 w 353"/>
                <a:gd name="T13" fmla="*/ 160 h 654"/>
                <a:gd name="T14" fmla="*/ 161 w 353"/>
                <a:gd name="T15" fmla="*/ 167 h 654"/>
                <a:gd name="T16" fmla="*/ 137 w 353"/>
                <a:gd name="T17" fmla="*/ 181 h 654"/>
                <a:gd name="T18" fmla="*/ 131 w 353"/>
                <a:gd name="T19" fmla="*/ 201 h 654"/>
                <a:gd name="T20" fmla="*/ 139 w 353"/>
                <a:gd name="T21" fmla="*/ 222 h 654"/>
                <a:gd name="T22" fmla="*/ 162 w 353"/>
                <a:gd name="T23" fmla="*/ 240 h 654"/>
                <a:gd name="T24" fmla="*/ 204 w 353"/>
                <a:gd name="T25" fmla="*/ 259 h 654"/>
                <a:gd name="T26" fmla="*/ 267 w 353"/>
                <a:gd name="T27" fmla="*/ 285 h 654"/>
                <a:gd name="T28" fmla="*/ 320 w 353"/>
                <a:gd name="T29" fmla="*/ 321 h 654"/>
                <a:gd name="T30" fmla="*/ 348 w 353"/>
                <a:gd name="T31" fmla="*/ 363 h 654"/>
                <a:gd name="T32" fmla="*/ 352 w 353"/>
                <a:gd name="T33" fmla="*/ 413 h 654"/>
                <a:gd name="T34" fmla="*/ 343 w 353"/>
                <a:gd name="T35" fmla="*/ 463 h 654"/>
                <a:gd name="T36" fmla="*/ 315 w 353"/>
                <a:gd name="T37" fmla="*/ 507 h 654"/>
                <a:gd name="T38" fmla="*/ 271 w 353"/>
                <a:gd name="T39" fmla="*/ 541 h 654"/>
                <a:gd name="T40" fmla="*/ 210 w 353"/>
                <a:gd name="T41" fmla="*/ 563 h 654"/>
                <a:gd name="T42" fmla="*/ 131 w 353"/>
                <a:gd name="T43" fmla="*/ 654 h 654"/>
                <a:gd name="T44" fmla="*/ 101 w 353"/>
                <a:gd name="T45" fmla="*/ 572 h 654"/>
                <a:gd name="T46" fmla="*/ 45 w 353"/>
                <a:gd name="T47" fmla="*/ 562 h 654"/>
                <a:gd name="T48" fmla="*/ 0 w 353"/>
                <a:gd name="T49" fmla="*/ 543 h 654"/>
                <a:gd name="T50" fmla="*/ 40 w 353"/>
                <a:gd name="T51" fmla="*/ 459 h 654"/>
                <a:gd name="T52" fmla="*/ 92 w 353"/>
                <a:gd name="T53" fmla="*/ 475 h 654"/>
                <a:gd name="T54" fmla="*/ 151 w 353"/>
                <a:gd name="T55" fmla="*/ 482 h 654"/>
                <a:gd name="T56" fmla="*/ 194 w 353"/>
                <a:gd name="T57" fmla="*/ 477 h 654"/>
                <a:gd name="T58" fmla="*/ 221 w 353"/>
                <a:gd name="T59" fmla="*/ 459 h 654"/>
                <a:gd name="T60" fmla="*/ 231 w 353"/>
                <a:gd name="T61" fmla="*/ 433 h 654"/>
                <a:gd name="T62" fmla="*/ 224 w 353"/>
                <a:gd name="T63" fmla="*/ 405 h 654"/>
                <a:gd name="T64" fmla="*/ 198 w 353"/>
                <a:gd name="T65" fmla="*/ 383 h 654"/>
                <a:gd name="T66" fmla="*/ 151 w 353"/>
                <a:gd name="T67" fmla="*/ 362 h 654"/>
                <a:gd name="T68" fmla="*/ 101 w 353"/>
                <a:gd name="T69" fmla="*/ 345 h 654"/>
                <a:gd name="T70" fmla="*/ 59 w 353"/>
                <a:gd name="T71" fmla="*/ 321 h 654"/>
                <a:gd name="T72" fmla="*/ 28 w 353"/>
                <a:gd name="T73" fmla="*/ 289 h 654"/>
                <a:gd name="T74" fmla="*/ 13 w 353"/>
                <a:gd name="T75" fmla="*/ 247 h 654"/>
                <a:gd name="T76" fmla="*/ 13 w 353"/>
                <a:gd name="T77" fmla="*/ 192 h 654"/>
                <a:gd name="T78" fmla="*/ 36 w 353"/>
                <a:gd name="T79" fmla="*/ 143 h 654"/>
                <a:gd name="T80" fmla="*/ 80 w 353"/>
                <a:gd name="T81" fmla="*/ 104 h 654"/>
                <a:gd name="T82" fmla="*/ 141 w 353"/>
                <a:gd name="T83" fmla="*/ 79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3" h="654">
                  <a:moveTo>
                    <a:pt x="141" y="0"/>
                  </a:moveTo>
                  <a:lnTo>
                    <a:pt x="221" y="0"/>
                  </a:lnTo>
                  <a:lnTo>
                    <a:pt x="221" y="69"/>
                  </a:lnTo>
                  <a:lnTo>
                    <a:pt x="256" y="77"/>
                  </a:lnTo>
                  <a:lnTo>
                    <a:pt x="283" y="85"/>
                  </a:lnTo>
                  <a:lnTo>
                    <a:pt x="308" y="93"/>
                  </a:lnTo>
                  <a:lnTo>
                    <a:pt x="332" y="99"/>
                  </a:lnTo>
                  <a:lnTo>
                    <a:pt x="311" y="190"/>
                  </a:lnTo>
                  <a:lnTo>
                    <a:pt x="301" y="185"/>
                  </a:lnTo>
                  <a:lnTo>
                    <a:pt x="288" y="178"/>
                  </a:lnTo>
                  <a:lnTo>
                    <a:pt x="271" y="171"/>
                  </a:lnTo>
                  <a:lnTo>
                    <a:pt x="252" y="166"/>
                  </a:lnTo>
                  <a:lnTo>
                    <a:pt x="228" y="162"/>
                  </a:lnTo>
                  <a:lnTo>
                    <a:pt x="200" y="160"/>
                  </a:lnTo>
                  <a:lnTo>
                    <a:pt x="178" y="162"/>
                  </a:lnTo>
                  <a:lnTo>
                    <a:pt x="161" y="167"/>
                  </a:lnTo>
                  <a:lnTo>
                    <a:pt x="147" y="174"/>
                  </a:lnTo>
                  <a:lnTo>
                    <a:pt x="137" y="181"/>
                  </a:lnTo>
                  <a:lnTo>
                    <a:pt x="132" y="190"/>
                  </a:lnTo>
                  <a:lnTo>
                    <a:pt x="131" y="201"/>
                  </a:lnTo>
                  <a:lnTo>
                    <a:pt x="133" y="212"/>
                  </a:lnTo>
                  <a:lnTo>
                    <a:pt x="139" y="222"/>
                  </a:lnTo>
                  <a:lnTo>
                    <a:pt x="149" y="231"/>
                  </a:lnTo>
                  <a:lnTo>
                    <a:pt x="162" y="240"/>
                  </a:lnTo>
                  <a:lnTo>
                    <a:pt x="181" y="249"/>
                  </a:lnTo>
                  <a:lnTo>
                    <a:pt x="204" y="259"/>
                  </a:lnTo>
                  <a:lnTo>
                    <a:pt x="231" y="271"/>
                  </a:lnTo>
                  <a:lnTo>
                    <a:pt x="267" y="285"/>
                  </a:lnTo>
                  <a:lnTo>
                    <a:pt x="296" y="302"/>
                  </a:lnTo>
                  <a:lnTo>
                    <a:pt x="320" y="321"/>
                  </a:lnTo>
                  <a:lnTo>
                    <a:pt x="336" y="341"/>
                  </a:lnTo>
                  <a:lnTo>
                    <a:pt x="348" y="363"/>
                  </a:lnTo>
                  <a:lnTo>
                    <a:pt x="353" y="387"/>
                  </a:lnTo>
                  <a:lnTo>
                    <a:pt x="352" y="413"/>
                  </a:lnTo>
                  <a:lnTo>
                    <a:pt x="349" y="438"/>
                  </a:lnTo>
                  <a:lnTo>
                    <a:pt x="343" y="463"/>
                  </a:lnTo>
                  <a:lnTo>
                    <a:pt x="331" y="486"/>
                  </a:lnTo>
                  <a:lnTo>
                    <a:pt x="315" y="507"/>
                  </a:lnTo>
                  <a:lnTo>
                    <a:pt x="295" y="526"/>
                  </a:lnTo>
                  <a:lnTo>
                    <a:pt x="271" y="541"/>
                  </a:lnTo>
                  <a:lnTo>
                    <a:pt x="242" y="554"/>
                  </a:lnTo>
                  <a:lnTo>
                    <a:pt x="210" y="563"/>
                  </a:lnTo>
                  <a:lnTo>
                    <a:pt x="210" y="654"/>
                  </a:lnTo>
                  <a:lnTo>
                    <a:pt x="131" y="654"/>
                  </a:lnTo>
                  <a:lnTo>
                    <a:pt x="131" y="573"/>
                  </a:lnTo>
                  <a:lnTo>
                    <a:pt x="101" y="572"/>
                  </a:lnTo>
                  <a:lnTo>
                    <a:pt x="71" y="569"/>
                  </a:lnTo>
                  <a:lnTo>
                    <a:pt x="45" y="562"/>
                  </a:lnTo>
                  <a:lnTo>
                    <a:pt x="21" y="554"/>
                  </a:lnTo>
                  <a:lnTo>
                    <a:pt x="0" y="543"/>
                  </a:lnTo>
                  <a:lnTo>
                    <a:pt x="21" y="453"/>
                  </a:lnTo>
                  <a:lnTo>
                    <a:pt x="40" y="459"/>
                  </a:lnTo>
                  <a:lnTo>
                    <a:pt x="65" y="468"/>
                  </a:lnTo>
                  <a:lnTo>
                    <a:pt x="92" y="475"/>
                  </a:lnTo>
                  <a:lnTo>
                    <a:pt x="121" y="480"/>
                  </a:lnTo>
                  <a:lnTo>
                    <a:pt x="151" y="482"/>
                  </a:lnTo>
                  <a:lnTo>
                    <a:pt x="174" y="481"/>
                  </a:lnTo>
                  <a:lnTo>
                    <a:pt x="194" y="477"/>
                  </a:lnTo>
                  <a:lnTo>
                    <a:pt x="209" y="469"/>
                  </a:lnTo>
                  <a:lnTo>
                    <a:pt x="221" y="459"/>
                  </a:lnTo>
                  <a:lnTo>
                    <a:pt x="228" y="447"/>
                  </a:lnTo>
                  <a:lnTo>
                    <a:pt x="231" y="433"/>
                  </a:lnTo>
                  <a:lnTo>
                    <a:pt x="229" y="418"/>
                  </a:lnTo>
                  <a:lnTo>
                    <a:pt x="224" y="405"/>
                  </a:lnTo>
                  <a:lnTo>
                    <a:pt x="214" y="394"/>
                  </a:lnTo>
                  <a:lnTo>
                    <a:pt x="198" y="383"/>
                  </a:lnTo>
                  <a:lnTo>
                    <a:pt x="177" y="372"/>
                  </a:lnTo>
                  <a:lnTo>
                    <a:pt x="151" y="362"/>
                  </a:lnTo>
                  <a:lnTo>
                    <a:pt x="124" y="354"/>
                  </a:lnTo>
                  <a:lnTo>
                    <a:pt x="101" y="345"/>
                  </a:lnTo>
                  <a:lnTo>
                    <a:pt x="79" y="334"/>
                  </a:lnTo>
                  <a:lnTo>
                    <a:pt x="59" y="321"/>
                  </a:lnTo>
                  <a:lnTo>
                    <a:pt x="43" y="306"/>
                  </a:lnTo>
                  <a:lnTo>
                    <a:pt x="28" y="289"/>
                  </a:lnTo>
                  <a:lnTo>
                    <a:pt x="18" y="269"/>
                  </a:lnTo>
                  <a:lnTo>
                    <a:pt x="13" y="247"/>
                  </a:lnTo>
                  <a:lnTo>
                    <a:pt x="11" y="221"/>
                  </a:lnTo>
                  <a:lnTo>
                    <a:pt x="13" y="192"/>
                  </a:lnTo>
                  <a:lnTo>
                    <a:pt x="22" y="166"/>
                  </a:lnTo>
                  <a:lnTo>
                    <a:pt x="36" y="143"/>
                  </a:lnTo>
                  <a:lnTo>
                    <a:pt x="56" y="121"/>
                  </a:lnTo>
                  <a:lnTo>
                    <a:pt x="80" y="104"/>
                  </a:lnTo>
                  <a:lnTo>
                    <a:pt x="108" y="90"/>
                  </a:lnTo>
                  <a:lnTo>
                    <a:pt x="141" y="79"/>
                  </a:lnTo>
                  <a:lnTo>
                    <a:pt x="14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6" name="Inhaltsplatzhalter 4">
            <a:extLst>
              <a:ext uri="{FF2B5EF4-FFF2-40B4-BE49-F238E27FC236}">
                <a16:creationId xmlns:a16="http://schemas.microsoft.com/office/drawing/2014/main" id="{0EFC3D75-FDB5-8B46-9839-5C18D51A0514}"/>
              </a:ext>
            </a:extLst>
          </p:cNvPr>
          <p:cNvSpPr txBox="1">
            <a:spLocks/>
          </p:cNvSpPr>
          <p:nvPr/>
        </p:nvSpPr>
        <p:spPr>
          <a:xfrm>
            <a:off x="506107" y="754307"/>
            <a:ext cx="2707351" cy="21544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400" dirty="0">
                <a:latin typeface="+mj-lt"/>
              </a:rPr>
              <a:t>2020-21 Budget:  $1,000</a:t>
            </a:r>
          </a:p>
        </p:txBody>
      </p:sp>
      <p:sp>
        <p:nvSpPr>
          <p:cNvPr id="17" name="Inhaltsplatzhalter 4">
            <a:extLst>
              <a:ext uri="{FF2B5EF4-FFF2-40B4-BE49-F238E27FC236}">
                <a16:creationId xmlns:a16="http://schemas.microsoft.com/office/drawing/2014/main" id="{FFD6A0E1-70D5-2B4F-AC97-770C4F4176AE}"/>
              </a:ext>
            </a:extLst>
          </p:cNvPr>
          <p:cNvSpPr txBox="1">
            <a:spLocks/>
          </p:cNvSpPr>
          <p:nvPr/>
        </p:nvSpPr>
        <p:spPr>
          <a:xfrm>
            <a:off x="77674" y="204807"/>
            <a:ext cx="4494326" cy="24622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1600" dirty="0">
                <a:latin typeface="+mj-lt"/>
              </a:rPr>
              <a:t>Chair: Link Sandra Cannon</a:t>
            </a:r>
          </a:p>
        </p:txBody>
      </p:sp>
      <p:pic>
        <p:nvPicPr>
          <p:cNvPr id="8196" name="Picture 4" descr="Florida A&amp;M University - Wikipedia">
            <a:extLst>
              <a:ext uri="{FF2B5EF4-FFF2-40B4-BE49-F238E27FC236}">
                <a16:creationId xmlns:a16="http://schemas.microsoft.com/office/drawing/2014/main" id="{6E4D154E-086A-8247-9905-C60D58EC9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44144" y="3943503"/>
            <a:ext cx="992970" cy="99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Image result for clark atlanta university">
            <a:extLst>
              <a:ext uri="{FF2B5EF4-FFF2-40B4-BE49-F238E27FC236}">
                <a16:creationId xmlns:a16="http://schemas.microsoft.com/office/drawing/2014/main" id="{E7C7D5CF-53C7-0E46-B723-251678A80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0176" y="3966421"/>
            <a:ext cx="933317" cy="955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CASC | NCT History">
            <a:extLst>
              <a:ext uri="{FF2B5EF4-FFF2-40B4-BE49-F238E27FC236}">
                <a16:creationId xmlns:a16="http://schemas.microsoft.com/office/drawing/2014/main" id="{8D349F88-5073-AD4B-B130-B4FD85B4C0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33" r="9786"/>
          <a:stretch/>
        </p:blipFill>
        <p:spPr bwMode="auto">
          <a:xfrm>
            <a:off x="6460006" y="3931378"/>
            <a:ext cx="992422" cy="97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Knoxville College logo - Bing Images | Knoxville college, College logo,  Historically black colleges and universities">
            <a:extLst>
              <a:ext uri="{FF2B5EF4-FFF2-40B4-BE49-F238E27FC236}">
                <a16:creationId xmlns:a16="http://schemas.microsoft.com/office/drawing/2014/main" id="{EE8BA251-932A-CD44-898E-D8EE5E6A1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8570" y="3922182"/>
            <a:ext cx="992422" cy="992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Jackson State University | Style Guide | The University Seal">
            <a:extLst>
              <a:ext uri="{FF2B5EF4-FFF2-40B4-BE49-F238E27FC236}">
                <a16:creationId xmlns:a16="http://schemas.microsoft.com/office/drawing/2014/main" id="{AE9D56D6-4179-2C45-85F1-0F98047395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6820" y="3953357"/>
            <a:ext cx="992970" cy="95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 descr="Alcorn State University - Wikipedia">
            <a:extLst>
              <a:ext uri="{FF2B5EF4-FFF2-40B4-BE49-F238E27FC236}">
                <a16:creationId xmlns:a16="http://schemas.microsoft.com/office/drawing/2014/main" id="{B0676A1A-30EE-B448-87F7-746DDD3E3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747" y="3953224"/>
            <a:ext cx="992970" cy="99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513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841C0-2E8B-344C-9D30-61F9B4E2A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3600" dirty="0">
                <a:solidFill>
                  <a:srgbClr val="357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UMBRELLA PROGRAM PROPOSAL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BC917C-E1B9-B542-A24D-20690990FB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622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8C81C-A668-B246-B12F-AC4E2AF1F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943" y="338014"/>
            <a:ext cx="8093365" cy="763525"/>
          </a:xfrm>
        </p:spPr>
        <p:txBody>
          <a:bodyPr anchor="ctr">
            <a:normAutofit/>
          </a:bodyPr>
          <a:lstStyle/>
          <a:p>
            <a:r>
              <a:rPr lang="en-US" dirty="0"/>
              <a:t>Aviation Camp Proposal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35F6280-46BC-4A93-81EE-D12173F966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0296" y="1120180"/>
            <a:ext cx="4040188" cy="479822"/>
          </a:xfrm>
        </p:spPr>
        <p:txBody>
          <a:bodyPr>
            <a:normAutofit/>
          </a:bodyPr>
          <a:lstStyle/>
          <a:p>
            <a:r>
              <a:rPr lang="en-US" dirty="0"/>
              <a:t>Summary Proposal: June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FB0425CC-6275-4FA1-90C4-B07D4C5A2B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8354" y="1536322"/>
            <a:ext cx="8262954" cy="3508702"/>
          </a:xfrm>
        </p:spPr>
        <p:txBody>
          <a:bodyPr vert="horz" lIns="0" tIns="45720" rIns="91440" bIns="45720" rtlCol="0">
            <a:noAutofit/>
          </a:bodyPr>
          <a:lstStyle/>
          <a:p>
            <a:pPr marL="892175" lvl="2" indent="-306388" algn="l"/>
            <a:r>
              <a:rPr lang="en-US" sz="1400" b="1" dirty="0"/>
              <a:t>WHO</a:t>
            </a:r>
            <a:r>
              <a:rPr lang="en-US" sz="1400" dirty="0"/>
              <a:t>:  Metropolitan Knoxville Airport Authority</a:t>
            </a:r>
          </a:p>
          <a:p>
            <a:pPr marL="892175" lvl="2" indent="-306388" algn="l"/>
            <a:r>
              <a:rPr lang="en-US" sz="1400" b="1" dirty="0"/>
              <a:t>WHAT:  </a:t>
            </a:r>
            <a:r>
              <a:rPr lang="en-US" sz="1400" dirty="0"/>
              <a:t>Embarking on an ”Aviation Camp" for youths  </a:t>
            </a:r>
          </a:p>
          <a:p>
            <a:pPr marL="1349375" lvl="4" indent="-306388" algn="l"/>
            <a:r>
              <a:rPr lang="en-US" sz="1400" dirty="0"/>
              <a:t>To expose, and hopefully, attract area youth to all aspects of aviation including piloting, maintenance, mechanics, operations, and administration</a:t>
            </a:r>
          </a:p>
          <a:p>
            <a:pPr marL="1349375" lvl="4" indent="-306388" algn="l"/>
            <a:r>
              <a:rPr lang="en-US" sz="1400" dirty="0"/>
              <a:t>Lecture series  and highly-interactive activities, with speakers from every area of the aviation field; will look for minority speakers as well </a:t>
            </a:r>
            <a:r>
              <a:rPr lang="en-US" dirty="0"/>
              <a:t> </a:t>
            </a:r>
            <a:endParaRPr lang="en-US" sz="1400" dirty="0"/>
          </a:p>
          <a:p>
            <a:pPr marL="1349375" lvl="4" indent="-306388" algn="l"/>
            <a:r>
              <a:rPr lang="en-US" sz="1400" dirty="0"/>
              <a:t>Partnership: Include other businesses/institutions, much like The Delaney Project</a:t>
            </a:r>
          </a:p>
          <a:p>
            <a:pPr marL="871537" lvl="2" indent="-285750" algn="l"/>
            <a:r>
              <a:rPr lang="en-US" sz="1400" b="1" dirty="0"/>
              <a:t>WHEN</a:t>
            </a:r>
            <a:r>
              <a:rPr lang="en-US" sz="1400" dirty="0"/>
              <a:t>:  2020-21 Link Program Year &amp; Camp in Summer 2021</a:t>
            </a:r>
          </a:p>
          <a:p>
            <a:pPr marL="1349375" lvl="4" indent="-306388" algn="l"/>
            <a:r>
              <a:rPr lang="en-US" sz="1400" dirty="0"/>
              <a:t>Idea phase but MKAA is giving the Chapter first mover advantage</a:t>
            </a:r>
          </a:p>
          <a:p>
            <a:pPr marL="892175" lvl="2" indent="-306388" algn="l"/>
            <a:r>
              <a:rPr lang="en-US" sz="1400" b="1" dirty="0"/>
              <a:t>WHERE:  </a:t>
            </a:r>
            <a:r>
              <a:rPr lang="en-US" sz="1400" dirty="0"/>
              <a:t>Camp will be held at approved sites at the airport; participants will need to be transported</a:t>
            </a:r>
          </a:p>
          <a:p>
            <a:pPr marL="892175" lvl="2" indent="-306388" algn="l"/>
            <a:r>
              <a:rPr lang="en-US" sz="1400" b="1" dirty="0"/>
              <a:t>WHY:  </a:t>
            </a:r>
          </a:p>
          <a:p>
            <a:pPr marL="1349375" lvl="4" indent="-306388" algn="l"/>
            <a:r>
              <a:rPr lang="en-US" sz="1400" dirty="0"/>
              <a:t>Design innovative program series leading up to the Aviation Camp</a:t>
            </a:r>
          </a:p>
          <a:p>
            <a:pPr marL="1349375" lvl="4" indent="-306388" algn="l"/>
            <a:r>
              <a:rPr lang="en-US" sz="1400" dirty="0"/>
              <a:t>Identify pipeline of students directly from our programs and participating schools</a:t>
            </a:r>
          </a:p>
          <a:p>
            <a:pPr marL="1349375" lvl="4" indent="-306388" algn="l"/>
            <a:r>
              <a:rPr lang="en-US" sz="1400" dirty="0"/>
              <a:t>Brand recognition and increased visibility within the community and among employers</a:t>
            </a:r>
          </a:p>
        </p:txBody>
      </p:sp>
      <p:pic>
        <p:nvPicPr>
          <p:cNvPr id="5122" name="Picture 2" descr="Metropolitan Knoxville Airport Authority">
            <a:extLst>
              <a:ext uri="{FF2B5EF4-FFF2-40B4-BE49-F238E27FC236}">
                <a16:creationId xmlns:a16="http://schemas.microsoft.com/office/drawing/2014/main" id="{C44A112B-F1BA-F34B-B84C-971054273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93" y="1116469"/>
            <a:ext cx="891478" cy="88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1388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Open Umbrella Icons PNG - Free PNG and Icons Downloads">
            <a:extLst>
              <a:ext uri="{FF2B5EF4-FFF2-40B4-BE49-F238E27FC236}">
                <a16:creationId xmlns:a16="http://schemas.microsoft.com/office/drawing/2014/main" id="{22D7E9A2-DFBD-354E-A6A0-BF699AE541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62149" y="1172462"/>
            <a:ext cx="2821628" cy="1264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91A0693-FE57-BF46-8E6E-8B6DCE451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Goodness of Fit?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C6B50F2-F282-3748-808E-14594CC7B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0458" y="4530112"/>
            <a:ext cx="2188953" cy="61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22C3D58-7A02-694B-8564-B838D00FCD3D}"/>
              </a:ext>
            </a:extLst>
          </p:cNvPr>
          <p:cNvSpPr txBox="1"/>
          <p:nvPr/>
        </p:nvSpPr>
        <p:spPr>
          <a:xfrm>
            <a:off x="2577488" y="2682768"/>
            <a:ext cx="550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530729-CC6B-8847-9477-331AFEA1E2DF}"/>
              </a:ext>
            </a:extLst>
          </p:cNvPr>
          <p:cNvSpPr txBox="1"/>
          <p:nvPr/>
        </p:nvSpPr>
        <p:spPr>
          <a:xfrm>
            <a:off x="3464849" y="2710922"/>
            <a:ext cx="513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AD7E29-7372-E94F-83E8-A54230E1D8F2}"/>
              </a:ext>
            </a:extLst>
          </p:cNvPr>
          <p:cNvSpPr txBox="1"/>
          <p:nvPr/>
        </p:nvSpPr>
        <p:spPr>
          <a:xfrm>
            <a:off x="4381660" y="2728044"/>
            <a:ext cx="459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B0D0C1-077B-A647-A078-4FC538173463}"/>
              </a:ext>
            </a:extLst>
          </p:cNvPr>
          <p:cNvSpPr txBox="1"/>
          <p:nvPr/>
        </p:nvSpPr>
        <p:spPr>
          <a:xfrm>
            <a:off x="5287819" y="2700713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HHS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C9586D9-2555-D44E-8185-F29ADAE44FC6}"/>
              </a:ext>
            </a:extLst>
          </p:cNvPr>
          <p:cNvSpPr txBox="1"/>
          <p:nvPr/>
        </p:nvSpPr>
        <p:spPr>
          <a:xfrm>
            <a:off x="6162918" y="2682768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Arts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56D515B-48C1-854A-AF79-6477435ECE76}"/>
              </a:ext>
            </a:extLst>
          </p:cNvPr>
          <p:cNvSpPr txBox="1"/>
          <p:nvPr/>
        </p:nvSpPr>
        <p:spPr>
          <a:xfrm>
            <a:off x="4408201" y="2341353"/>
            <a:ext cx="3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57000"/>
                </a:solidFill>
              </a:rPr>
              <a:t>L2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32C9AE3-CD81-9A44-9258-BCF4B26C8B47}"/>
              </a:ext>
            </a:extLst>
          </p:cNvPr>
          <p:cNvSpPr txBox="1"/>
          <p:nvPr/>
        </p:nvSpPr>
        <p:spPr>
          <a:xfrm>
            <a:off x="5128161" y="2332217"/>
            <a:ext cx="3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57000"/>
                </a:solidFill>
              </a:rPr>
              <a:t>L3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38E880-F0F5-564A-894D-CA6D776787BE}"/>
              </a:ext>
            </a:extLst>
          </p:cNvPr>
          <p:cNvSpPr txBox="1"/>
          <p:nvPr/>
        </p:nvSpPr>
        <p:spPr>
          <a:xfrm>
            <a:off x="3127886" y="3286774"/>
            <a:ext cx="47801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/>
              <a:t>My </a:t>
            </a:r>
          </a:p>
          <a:p>
            <a:pPr algn="ctr"/>
            <a:r>
              <a:rPr lang="en-US" sz="1050" dirty="0"/>
              <a:t>Mask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5858547-789F-794D-B5F7-2D9FFA4CFDEF}"/>
              </a:ext>
            </a:extLst>
          </p:cNvPr>
          <p:cNvSpPr txBox="1"/>
          <p:nvPr/>
        </p:nvSpPr>
        <p:spPr>
          <a:xfrm>
            <a:off x="3869710" y="3785126"/>
            <a:ext cx="60465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NSBE-Jr</a:t>
            </a:r>
          </a:p>
          <a:p>
            <a:r>
              <a:rPr lang="en-US" sz="1000" dirty="0"/>
              <a:t>Activity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E8BEE1C-A15B-F749-AC37-12495952E6FF}"/>
              </a:ext>
            </a:extLst>
          </p:cNvPr>
          <p:cNvSpPr txBox="1"/>
          <p:nvPr/>
        </p:nvSpPr>
        <p:spPr>
          <a:xfrm>
            <a:off x="2526577" y="3944802"/>
            <a:ext cx="5886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Poster</a:t>
            </a:r>
          </a:p>
          <a:p>
            <a:pPr algn="ctr"/>
            <a:r>
              <a:rPr lang="en-US" sz="1000" dirty="0"/>
              <a:t>Contest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210664F-8B0A-1D45-B076-865E8E945DD7}"/>
              </a:ext>
            </a:extLst>
          </p:cNvPr>
          <p:cNvSpPr txBox="1"/>
          <p:nvPr/>
        </p:nvSpPr>
        <p:spPr>
          <a:xfrm>
            <a:off x="5749906" y="3349312"/>
            <a:ext cx="42671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Save</a:t>
            </a:r>
          </a:p>
          <a:p>
            <a:pPr algn="ctr"/>
            <a:r>
              <a:rPr lang="en-US" sz="1000" dirty="0"/>
              <a:t>to</a:t>
            </a:r>
          </a:p>
          <a:p>
            <a:pPr algn="ctr"/>
            <a:r>
              <a:rPr lang="en-US" sz="1000" dirty="0"/>
              <a:t>Play</a:t>
            </a:r>
          </a:p>
        </p:txBody>
      </p:sp>
      <p:pic>
        <p:nvPicPr>
          <p:cNvPr id="31" name="Picture 6" descr="Rain drop icon - Transparent PNG &amp; SVG vector file">
            <a:extLst>
              <a:ext uri="{FF2B5EF4-FFF2-40B4-BE49-F238E27FC236}">
                <a16:creationId xmlns:a16="http://schemas.microsoft.com/office/drawing/2014/main" id="{19418200-EF3D-CF4B-A0E4-4A36A0BEF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0826" y="2953938"/>
            <a:ext cx="934570" cy="93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Rain drop icon - Transparent PNG &amp; SVG vector file">
            <a:extLst>
              <a:ext uri="{FF2B5EF4-FFF2-40B4-BE49-F238E27FC236}">
                <a16:creationId xmlns:a16="http://schemas.microsoft.com/office/drawing/2014/main" id="{4C6C1230-A18A-9D4D-9865-42F1945DC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1305" y="3584787"/>
            <a:ext cx="934570" cy="93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Rain drop icon - Transparent PNG &amp; SVG vector file">
            <a:extLst>
              <a:ext uri="{FF2B5EF4-FFF2-40B4-BE49-F238E27FC236}">
                <a16:creationId xmlns:a16="http://schemas.microsoft.com/office/drawing/2014/main" id="{633DAB8A-5929-F745-965F-8E5745762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66109" y="3349312"/>
            <a:ext cx="934570" cy="93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6" descr="Rain drop icon - Transparent PNG &amp; SVG vector file">
            <a:extLst>
              <a:ext uri="{FF2B5EF4-FFF2-40B4-BE49-F238E27FC236}">
                <a16:creationId xmlns:a16="http://schemas.microsoft.com/office/drawing/2014/main" id="{E66F8BFE-29BE-4D41-AFA5-623EE89D77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01375" y="4209484"/>
            <a:ext cx="934570" cy="93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Rain drop icon - Transparent PNG &amp; SVG vector file">
            <a:extLst>
              <a:ext uri="{FF2B5EF4-FFF2-40B4-BE49-F238E27FC236}">
                <a16:creationId xmlns:a16="http://schemas.microsoft.com/office/drawing/2014/main" id="{E61E59DB-E26C-8F4D-8A41-543E1F120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6597" y="3984069"/>
            <a:ext cx="934570" cy="93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6" descr="Rain drop icon - Transparent PNG &amp; SVG vector file">
            <a:extLst>
              <a:ext uri="{FF2B5EF4-FFF2-40B4-BE49-F238E27FC236}">
                <a16:creationId xmlns:a16="http://schemas.microsoft.com/office/drawing/2014/main" id="{37A652BA-AA9E-0C4E-8FA0-D13A6DC55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7914" y="3901754"/>
            <a:ext cx="934570" cy="93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6" descr="Rain drop icon - Transparent PNG &amp; SVG vector file">
            <a:extLst>
              <a:ext uri="{FF2B5EF4-FFF2-40B4-BE49-F238E27FC236}">
                <a16:creationId xmlns:a16="http://schemas.microsoft.com/office/drawing/2014/main" id="{A62E779B-240A-374B-A074-1DBEA3F48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1347" y="3128820"/>
            <a:ext cx="934570" cy="93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2CD7B60C-003B-C941-8535-0CAFCF28B2B3}"/>
              </a:ext>
            </a:extLst>
          </p:cNvPr>
          <p:cNvSpPr txBox="1"/>
          <p:nvPr/>
        </p:nvSpPr>
        <p:spPr>
          <a:xfrm>
            <a:off x="4833981" y="3425273"/>
            <a:ext cx="47160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Just</a:t>
            </a:r>
          </a:p>
          <a:p>
            <a:pPr algn="ctr"/>
            <a:r>
              <a:rPr lang="en-US" sz="1000" dirty="0"/>
              <a:t>Plane</a:t>
            </a:r>
          </a:p>
          <a:p>
            <a:pPr algn="ctr"/>
            <a:r>
              <a:rPr lang="en-US" sz="1000" dirty="0"/>
              <a:t>Food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D0C7176-5A16-BE4B-92B5-7AE5F288B11F}"/>
              </a:ext>
            </a:extLst>
          </p:cNvPr>
          <p:cNvSpPr txBox="1"/>
          <p:nvPr/>
        </p:nvSpPr>
        <p:spPr>
          <a:xfrm>
            <a:off x="3378786" y="4345990"/>
            <a:ext cx="6431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err="1"/>
              <a:t>Mdm</a:t>
            </a:r>
            <a:endParaRPr lang="en-US" sz="1000" dirty="0"/>
          </a:p>
          <a:p>
            <a:pPr algn="ctr"/>
            <a:r>
              <a:rPr lang="en-US" sz="1000" dirty="0"/>
              <a:t>Butterfly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B688BAA-C050-E741-87FA-339CFA19A11D}"/>
              </a:ext>
            </a:extLst>
          </p:cNvPr>
          <p:cNvSpPr txBox="1"/>
          <p:nvPr/>
        </p:nvSpPr>
        <p:spPr>
          <a:xfrm>
            <a:off x="4376014" y="4534347"/>
            <a:ext cx="6335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My</a:t>
            </a:r>
          </a:p>
          <a:p>
            <a:pPr algn="ctr"/>
            <a:r>
              <a:rPr lang="en-US" sz="1000" dirty="0"/>
              <a:t>Passport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862968C-EA28-C346-BFC0-82AC7C61E758}"/>
              </a:ext>
            </a:extLst>
          </p:cNvPr>
          <p:cNvSpPr txBox="1"/>
          <p:nvPr/>
        </p:nvSpPr>
        <p:spPr>
          <a:xfrm>
            <a:off x="5278491" y="4339816"/>
            <a:ext cx="6014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err="1"/>
              <a:t>HBCYou</a:t>
            </a:r>
            <a:endParaRPr lang="en-US" sz="1000" dirty="0"/>
          </a:p>
          <a:p>
            <a:pPr algn="ctr"/>
            <a:r>
              <a:rPr lang="en-US" sz="1000" dirty="0"/>
              <a:t>Pilot</a:t>
            </a:r>
          </a:p>
        </p:txBody>
      </p:sp>
      <p:pic>
        <p:nvPicPr>
          <p:cNvPr id="45" name="Picture 6" descr="Rain drop icon - Transparent PNG &amp; SVG vector file">
            <a:extLst>
              <a:ext uri="{FF2B5EF4-FFF2-40B4-BE49-F238E27FC236}">
                <a16:creationId xmlns:a16="http://schemas.microsoft.com/office/drawing/2014/main" id="{CEC10457-BAF5-E049-91B8-39A91E08A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73909" y="3017870"/>
            <a:ext cx="934570" cy="93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4" descr="Image result for wallet wise ally logo">
            <a:extLst>
              <a:ext uri="{FF2B5EF4-FFF2-40B4-BE49-F238E27FC236}">
                <a16:creationId xmlns:a16="http://schemas.microsoft.com/office/drawing/2014/main" id="{42327BB3-4BAD-3F4B-ABFB-CB1B7EECB4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4078" y="3890357"/>
            <a:ext cx="1234895" cy="399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6" descr="Rain drop icon - Transparent PNG &amp; SVG vector file">
            <a:extLst>
              <a:ext uri="{FF2B5EF4-FFF2-40B4-BE49-F238E27FC236}">
                <a16:creationId xmlns:a16="http://schemas.microsoft.com/office/drawing/2014/main" id="{2DF253A6-E9C5-CF4E-9598-7D78A01C8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6787" y="3605301"/>
            <a:ext cx="934570" cy="93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D42FD3E8-8130-7441-9FF7-E1B07C64C186}"/>
              </a:ext>
            </a:extLst>
          </p:cNvPr>
          <p:cNvSpPr txBox="1"/>
          <p:nvPr/>
        </p:nvSpPr>
        <p:spPr>
          <a:xfrm>
            <a:off x="6212893" y="3977641"/>
            <a:ext cx="5982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Walk</a:t>
            </a:r>
          </a:p>
          <a:p>
            <a:pPr algn="ctr"/>
            <a:r>
              <a:rPr lang="en-US" sz="1000" dirty="0"/>
              <a:t>Runway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9F2899F7-5E91-5842-A1B7-0B8376F030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1439" y="3734080"/>
            <a:ext cx="1227889" cy="821553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57E66A58-DAEA-2245-9065-5FCC0DA6EF4D}"/>
              </a:ext>
            </a:extLst>
          </p:cNvPr>
          <p:cNvGrpSpPr/>
          <p:nvPr/>
        </p:nvGrpSpPr>
        <p:grpSpPr>
          <a:xfrm>
            <a:off x="237664" y="1054229"/>
            <a:ext cx="1944029" cy="1544006"/>
            <a:chOff x="237664" y="1054229"/>
            <a:chExt cx="1944029" cy="1544006"/>
          </a:xfrm>
        </p:grpSpPr>
        <p:sp>
          <p:nvSpPr>
            <p:cNvPr id="18" name="Explosion 2 17">
              <a:extLst>
                <a:ext uri="{FF2B5EF4-FFF2-40B4-BE49-F238E27FC236}">
                  <a16:creationId xmlns:a16="http://schemas.microsoft.com/office/drawing/2014/main" id="{9603C605-E664-8E4F-9D74-644134D5DFAE}"/>
                </a:ext>
              </a:extLst>
            </p:cNvPr>
            <p:cNvSpPr/>
            <p:nvPr/>
          </p:nvSpPr>
          <p:spPr>
            <a:xfrm>
              <a:off x="237664" y="1054229"/>
              <a:ext cx="1944029" cy="1544006"/>
            </a:xfrm>
            <a:prstGeom prst="irregularSeal2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48B294C-9C88-B34F-AC85-4972A5028AE2}"/>
                </a:ext>
              </a:extLst>
            </p:cNvPr>
            <p:cNvSpPr txBox="1"/>
            <p:nvPr/>
          </p:nvSpPr>
          <p:spPr>
            <a:xfrm rot="20174119">
              <a:off x="606844" y="1634751"/>
              <a:ext cx="10861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</a:rPr>
                <a:t>Illustrative</a:t>
              </a:r>
            </a:p>
          </p:txBody>
        </p:sp>
      </p:grpSp>
      <p:pic>
        <p:nvPicPr>
          <p:cNvPr id="54" name="Picture 2" descr="Stem Logo Png , Free Transparent Clipart - ClipartKey">
            <a:extLst>
              <a:ext uri="{FF2B5EF4-FFF2-40B4-BE49-F238E27FC236}">
                <a16:creationId xmlns:a16="http://schemas.microsoft.com/office/drawing/2014/main" id="{B55C9130-7E18-D74F-9415-EAB0D903A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5622" y="4339816"/>
            <a:ext cx="1590605" cy="74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F48ACB1E-7DCF-A143-A13C-6681B33979B0}"/>
              </a:ext>
            </a:extLst>
          </p:cNvPr>
          <p:cNvSpPr txBox="1"/>
          <p:nvPr/>
        </p:nvSpPr>
        <p:spPr>
          <a:xfrm>
            <a:off x="3717868" y="2324231"/>
            <a:ext cx="3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57000"/>
                </a:solidFill>
              </a:rPr>
              <a:t>L1</a:t>
            </a:r>
          </a:p>
        </p:txBody>
      </p:sp>
    </p:spTree>
    <p:extLst>
      <p:ext uri="{BB962C8B-B14F-4D97-AF65-F5344CB8AC3E}">
        <p14:creationId xmlns:p14="http://schemas.microsoft.com/office/powerpoint/2010/main" val="2647616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8C81C-A668-B246-B12F-AC4E2AF1F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943" y="338014"/>
            <a:ext cx="8093365" cy="763525"/>
          </a:xfrm>
        </p:spPr>
        <p:txBody>
          <a:bodyPr anchor="ctr">
            <a:normAutofit/>
          </a:bodyPr>
          <a:lstStyle/>
          <a:p>
            <a:r>
              <a:rPr lang="en-US" dirty="0"/>
              <a:t>Aviation Camp Proposal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01FDEB8B-4160-495E-8205-619763C34F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34400" y="1204588"/>
            <a:ext cx="4845600" cy="479822"/>
          </a:xfrm>
        </p:spPr>
        <p:txBody>
          <a:bodyPr/>
          <a:lstStyle/>
          <a:p>
            <a:pPr algn="l"/>
            <a:r>
              <a:rPr lang="en-US" dirty="0"/>
              <a:t>Next Steps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2C9E7899-11E6-406B-B143-0AD263EB6B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34399" y="1626694"/>
            <a:ext cx="7876909" cy="3178792"/>
          </a:xfrm>
        </p:spPr>
        <p:txBody>
          <a:bodyPr>
            <a:noAutofit/>
          </a:bodyPr>
          <a:lstStyle/>
          <a:p>
            <a:pPr algn="l"/>
            <a:r>
              <a:rPr lang="en-US" sz="1600" dirty="0"/>
              <a:t>Follow-up meeting with Program Facet Chairs to determine program interest, viability, and alignment with current plans for 2020-21</a:t>
            </a:r>
          </a:p>
          <a:p>
            <a:pPr algn="l"/>
            <a:endParaRPr lang="en-US" sz="1600" dirty="0"/>
          </a:p>
          <a:p>
            <a:pPr algn="l"/>
            <a:r>
              <a:rPr lang="en-US" sz="1600" dirty="0"/>
              <a:t>Present motion to the Chapter for support and approval to move forward with the initiative as an Umbrella Program</a:t>
            </a:r>
          </a:p>
          <a:p>
            <a:pPr algn="l"/>
            <a:endParaRPr lang="en-US" sz="1600" dirty="0"/>
          </a:p>
          <a:p>
            <a:pPr algn="l"/>
            <a:r>
              <a:rPr lang="en-US" sz="1600" i="1" dirty="0">
                <a:solidFill>
                  <a:srgbClr val="357000"/>
                </a:solidFill>
              </a:rPr>
              <a:t>If approved</a:t>
            </a:r>
            <a:r>
              <a:rPr lang="en-US" sz="1600" dirty="0"/>
              <a:t>, accelerate planning to determine:</a:t>
            </a:r>
          </a:p>
          <a:p>
            <a:pPr lvl="1" algn="l"/>
            <a:r>
              <a:rPr lang="en-US" sz="1600" dirty="0"/>
              <a:t>How our programming can be a pipeline to the Aviation Camp which is planned for summer 2021</a:t>
            </a:r>
          </a:p>
          <a:p>
            <a:pPr lvl="1" algn="l"/>
            <a:r>
              <a:rPr lang="en-US" sz="1600" dirty="0"/>
              <a:t>How to identify students from the schools we currently support  - Vine, Austin East, Fulton, and West View</a:t>
            </a:r>
          </a:p>
          <a:p>
            <a:pPr lvl="1" algn="l"/>
            <a:endParaRPr lang="en-US" sz="1600" dirty="0"/>
          </a:p>
          <a:p>
            <a:pPr algn="l"/>
            <a:endParaRPr lang="en-US" sz="1600" dirty="0"/>
          </a:p>
          <a:p>
            <a:pPr algn="l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819530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94A3C-2FB6-F646-BBF6-6AC59390A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54570-6EE3-9748-A815-9ABEF73709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Schedule next meeting with Facet Chairs</a:t>
            </a:r>
          </a:p>
          <a:p>
            <a:r>
              <a:rPr lang="en-US" sz="2400" dirty="0"/>
              <a:t>Identify opportunities to coordinate L3 initiatives across Facets</a:t>
            </a:r>
          </a:p>
          <a:p>
            <a:r>
              <a:rPr lang="en-US" sz="2400" dirty="0"/>
              <a:t>Refine Service Delivery Model</a:t>
            </a:r>
          </a:p>
          <a:p>
            <a:r>
              <a:rPr lang="en-US" sz="2400" dirty="0"/>
              <a:t>Build a calendar of events to be posted on the website &amp; in Track It Forward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98635C2F-B70A-B14E-A983-D80EC59B0A4E}"/>
              </a:ext>
            </a:extLst>
          </p:cNvPr>
          <p:cNvSpPr/>
          <p:nvPr/>
        </p:nvSpPr>
        <p:spPr>
          <a:xfrm>
            <a:off x="6607424" y="3545958"/>
            <a:ext cx="2296632" cy="1422290"/>
          </a:xfrm>
          <a:prstGeom prst="rect">
            <a:avLst/>
          </a:prstGeo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611299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F421883-AC34-8547-AD07-3B6AECCCF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9431" y="390504"/>
            <a:ext cx="4605138" cy="4589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5886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9046522"/>
              </p:ext>
            </p:extLst>
          </p:nvPr>
        </p:nvGraphicFramePr>
        <p:xfrm>
          <a:off x="865101" y="1246719"/>
          <a:ext cx="7864752" cy="38306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07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07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07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07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07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07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79279"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100" b="1" spc="-80" dirty="0">
                          <a:latin typeface="Arial"/>
                          <a:cs typeface="Arial"/>
                        </a:rPr>
                        <a:t>Situation </a:t>
                      </a:r>
                      <a:r>
                        <a:rPr sz="900" i="1" spc="-90" dirty="0">
                          <a:latin typeface="Arial"/>
                          <a:cs typeface="Arial"/>
                        </a:rPr>
                        <a:t>(The</a:t>
                      </a:r>
                      <a:r>
                        <a:rPr sz="900" i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-60" dirty="0">
                          <a:latin typeface="Arial"/>
                          <a:cs typeface="Arial"/>
                        </a:rPr>
                        <a:t>Problem)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5718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100" b="1" spc="-80" dirty="0">
                          <a:latin typeface="Arial"/>
                          <a:cs typeface="Arial"/>
                        </a:rPr>
                        <a:t>Priorities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5718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100" b="1" spc="-80" dirty="0">
                          <a:latin typeface="Arial"/>
                          <a:cs typeface="Arial"/>
                        </a:rPr>
                        <a:t>Mission/Vision </a:t>
                      </a:r>
                      <a:r>
                        <a:rPr sz="900" spc="-35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900" i="1" spc="-35" dirty="0">
                          <a:latin typeface="Arial"/>
                          <a:cs typeface="Arial"/>
                        </a:rPr>
                        <a:t>What </a:t>
                      </a:r>
                      <a:r>
                        <a:rPr sz="900" i="1" spc="-60" dirty="0">
                          <a:latin typeface="Arial"/>
                          <a:cs typeface="Arial"/>
                        </a:rPr>
                        <a:t>drives </a:t>
                      </a:r>
                      <a:r>
                        <a:rPr sz="900" i="1" spc="-3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900" i="1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-60" dirty="0">
                          <a:latin typeface="Arial"/>
                          <a:cs typeface="Arial"/>
                        </a:rPr>
                        <a:t>outcome?)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5718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96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100" b="1" spc="-90" dirty="0">
                          <a:latin typeface="Arial"/>
                          <a:cs typeface="Arial"/>
                        </a:rPr>
                        <a:t>Inputs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5718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100" b="1" spc="-90" dirty="0">
                          <a:latin typeface="Arial"/>
                          <a:cs typeface="Arial"/>
                        </a:rPr>
                        <a:t>Outputs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5718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100" b="1" spc="-120" dirty="0">
                          <a:latin typeface="Arial"/>
                          <a:cs typeface="Arial"/>
                        </a:rPr>
                        <a:t>Outcomes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5718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967">
                <a:tc>
                  <a:txBody>
                    <a:bodyPr/>
                    <a:lstStyle/>
                    <a:p>
                      <a:pPr marL="56896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100" spc="-105" dirty="0">
                          <a:latin typeface="Arial"/>
                          <a:cs typeface="Arial"/>
                        </a:rPr>
                        <a:t>Resources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5718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57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100" spc="-35" dirty="0">
                          <a:latin typeface="Arial"/>
                          <a:cs typeface="Arial"/>
                        </a:rPr>
                        <a:t>Activities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5718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815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100" spc="-40" dirty="0">
                          <a:latin typeface="Arial"/>
                          <a:cs typeface="Arial"/>
                        </a:rPr>
                        <a:t>Participation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2571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149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100" spc="-75" dirty="0">
                          <a:latin typeface="Arial"/>
                          <a:cs typeface="Arial"/>
                        </a:rPr>
                        <a:t>Short-Term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5718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356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100" spc="-55" dirty="0">
                          <a:latin typeface="Arial"/>
                          <a:cs typeface="Arial"/>
                        </a:rPr>
                        <a:t>Mid-Term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571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114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100" spc="-65" dirty="0">
                          <a:latin typeface="Arial"/>
                          <a:cs typeface="Arial"/>
                        </a:rPr>
                        <a:t>Impact/Long-Term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571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260">
                <a:tc>
                  <a:txBody>
                    <a:bodyPr/>
                    <a:lstStyle/>
                    <a:p>
                      <a:pPr marL="13144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00" i="1" spc="-45" dirty="0">
                          <a:latin typeface="Arial"/>
                          <a:cs typeface="Arial"/>
                        </a:rPr>
                        <a:t>In </a:t>
                      </a:r>
                      <a:r>
                        <a:rPr sz="900" i="1" spc="-40" dirty="0">
                          <a:latin typeface="Arial"/>
                          <a:cs typeface="Arial"/>
                        </a:rPr>
                        <a:t>order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to </a:t>
                      </a:r>
                      <a:r>
                        <a:rPr sz="900" i="1" spc="-65" dirty="0">
                          <a:latin typeface="Arial"/>
                          <a:cs typeface="Arial"/>
                        </a:rPr>
                        <a:t>accomplish</a:t>
                      </a:r>
                      <a:r>
                        <a:rPr sz="900" i="1" spc="-2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-35" dirty="0">
                          <a:latin typeface="Arial"/>
                          <a:cs typeface="Arial"/>
                        </a:rPr>
                        <a:t>our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8099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36854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00" i="1" spc="-45" dirty="0">
                          <a:latin typeface="Arial"/>
                          <a:cs typeface="Arial"/>
                        </a:rPr>
                        <a:t>In </a:t>
                      </a:r>
                      <a:r>
                        <a:rPr sz="900" i="1" spc="-40" dirty="0">
                          <a:latin typeface="Arial"/>
                          <a:cs typeface="Arial"/>
                        </a:rPr>
                        <a:t>order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to </a:t>
                      </a:r>
                      <a:r>
                        <a:rPr sz="900" i="1" spc="-75" dirty="0">
                          <a:latin typeface="Arial"/>
                          <a:cs typeface="Arial"/>
                        </a:rPr>
                        <a:t>address</a:t>
                      </a:r>
                      <a:r>
                        <a:rPr sz="900" i="1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-35" dirty="0">
                          <a:latin typeface="Arial"/>
                          <a:cs typeface="Arial"/>
                        </a:rPr>
                        <a:t>our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8099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00" i="1" spc="-105" dirty="0">
                          <a:latin typeface="Arial"/>
                          <a:cs typeface="Arial"/>
                        </a:rPr>
                        <a:t>We </a:t>
                      </a:r>
                      <a:r>
                        <a:rPr sz="900" i="1" spc="-50" dirty="0">
                          <a:latin typeface="Arial"/>
                          <a:cs typeface="Arial"/>
                        </a:rPr>
                        <a:t>must </a:t>
                      </a:r>
                      <a:r>
                        <a:rPr sz="900" i="1" spc="-45" dirty="0">
                          <a:latin typeface="Arial"/>
                          <a:cs typeface="Arial"/>
                        </a:rPr>
                        <a:t>clearly</a:t>
                      </a:r>
                      <a:r>
                        <a:rPr sz="900" i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identify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809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00" i="1" spc="-5" dirty="0">
                          <a:latin typeface="Arial"/>
                          <a:cs typeface="Arial"/>
                        </a:rPr>
                        <a:t>If </a:t>
                      </a:r>
                      <a:r>
                        <a:rPr sz="900" i="1" spc="-65" dirty="0">
                          <a:latin typeface="Arial"/>
                          <a:cs typeface="Arial"/>
                        </a:rPr>
                        <a:t>accomplished, </a:t>
                      </a:r>
                      <a:r>
                        <a:rPr sz="900" i="1" spc="-60" dirty="0">
                          <a:latin typeface="Arial"/>
                          <a:cs typeface="Arial"/>
                        </a:rPr>
                        <a:t>we</a:t>
                      </a:r>
                      <a:r>
                        <a:rPr sz="900" i="1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-65" dirty="0">
                          <a:latin typeface="Arial"/>
                          <a:cs typeface="Arial"/>
                        </a:rPr>
                        <a:t>expect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8099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00" i="1" spc="-5" dirty="0">
                          <a:latin typeface="Arial"/>
                          <a:cs typeface="Arial"/>
                        </a:rPr>
                        <a:t>If </a:t>
                      </a:r>
                      <a:r>
                        <a:rPr sz="900" i="1" spc="-65" dirty="0">
                          <a:latin typeface="Arial"/>
                          <a:cs typeface="Arial"/>
                        </a:rPr>
                        <a:t>accomplished, </a:t>
                      </a:r>
                      <a:r>
                        <a:rPr sz="900" i="1" spc="-60" dirty="0">
                          <a:latin typeface="Arial"/>
                          <a:cs typeface="Arial"/>
                        </a:rPr>
                        <a:t>we</a:t>
                      </a:r>
                      <a:r>
                        <a:rPr sz="900" i="1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-65" dirty="0">
                          <a:latin typeface="Arial"/>
                          <a:cs typeface="Arial"/>
                        </a:rPr>
                        <a:t>expect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809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00" i="1" spc="-5" dirty="0">
                          <a:latin typeface="Arial"/>
                          <a:cs typeface="Arial"/>
                        </a:rPr>
                        <a:t>If </a:t>
                      </a:r>
                      <a:r>
                        <a:rPr sz="900" i="1" spc="-65" dirty="0">
                          <a:latin typeface="Arial"/>
                          <a:cs typeface="Arial"/>
                        </a:rPr>
                        <a:t>accomplished, </a:t>
                      </a:r>
                      <a:r>
                        <a:rPr sz="900" i="1" spc="-60" dirty="0">
                          <a:latin typeface="Arial"/>
                          <a:cs typeface="Arial"/>
                        </a:rPr>
                        <a:t>we</a:t>
                      </a:r>
                      <a:r>
                        <a:rPr sz="900" i="1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-65" dirty="0">
                          <a:latin typeface="Arial"/>
                          <a:cs typeface="Arial"/>
                        </a:rPr>
                        <a:t>expect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809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0859">
                <a:tc>
                  <a:txBody>
                    <a:bodyPr/>
                    <a:lstStyle/>
                    <a:p>
                      <a:pPr marL="241300">
                        <a:lnSpc>
                          <a:spcPts val="1260"/>
                        </a:lnSpc>
                      </a:pPr>
                      <a:r>
                        <a:rPr sz="900" i="1" spc="-60" dirty="0">
                          <a:latin typeface="Arial"/>
                          <a:cs typeface="Arial"/>
                        </a:rPr>
                        <a:t>set </a:t>
                      </a:r>
                      <a:r>
                        <a:rPr sz="900" i="1" spc="-15" dirty="0">
                          <a:latin typeface="Arial"/>
                          <a:cs typeface="Arial"/>
                        </a:rPr>
                        <a:t>of </a:t>
                      </a:r>
                      <a:r>
                        <a:rPr sz="900" i="1" spc="-30" dirty="0">
                          <a:latin typeface="Arial"/>
                          <a:cs typeface="Arial"/>
                        </a:rPr>
                        <a:t>activities </a:t>
                      </a:r>
                      <a:r>
                        <a:rPr sz="900" i="1" spc="-60" dirty="0">
                          <a:latin typeface="Arial"/>
                          <a:cs typeface="Arial"/>
                        </a:rPr>
                        <a:t>we</a:t>
                      </a:r>
                      <a:r>
                        <a:rPr sz="900" i="1" spc="-1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will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27355">
                        <a:lnSpc>
                          <a:spcPts val="1260"/>
                        </a:lnSpc>
                      </a:pPr>
                      <a:r>
                        <a:rPr sz="900" i="1" spc="-45" dirty="0">
                          <a:latin typeface="Arial"/>
                          <a:cs typeface="Arial"/>
                        </a:rPr>
                        <a:t>problem, </a:t>
                      </a:r>
                      <a:r>
                        <a:rPr sz="900" i="1" spc="-60" dirty="0">
                          <a:latin typeface="Arial"/>
                          <a:cs typeface="Arial"/>
                        </a:rPr>
                        <a:t>we</a:t>
                      </a:r>
                      <a:r>
                        <a:rPr sz="900" i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will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1260"/>
                        </a:lnSpc>
                      </a:pPr>
                      <a:r>
                        <a:rPr sz="900" i="1" spc="-30" dirty="0">
                          <a:latin typeface="Arial"/>
                          <a:cs typeface="Arial"/>
                        </a:rPr>
                        <a:t>the </a:t>
                      </a:r>
                      <a:r>
                        <a:rPr sz="900" i="1" spc="-60" dirty="0">
                          <a:latin typeface="Arial"/>
                          <a:cs typeface="Arial"/>
                        </a:rPr>
                        <a:t>groups we </a:t>
                      </a:r>
                      <a:r>
                        <a:rPr sz="900" i="1" spc="-50" dirty="0">
                          <a:latin typeface="Arial"/>
                          <a:cs typeface="Arial"/>
                        </a:rPr>
                        <a:t>are</a:t>
                      </a:r>
                      <a:r>
                        <a:rPr sz="900" i="1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-55" dirty="0">
                          <a:latin typeface="Arial"/>
                          <a:cs typeface="Arial"/>
                        </a:rPr>
                        <a:t>serving.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3189">
                        <a:lnSpc>
                          <a:spcPts val="1260"/>
                        </a:lnSpc>
                      </a:pPr>
                      <a:r>
                        <a:rPr sz="900" i="1" spc="-65" dirty="0">
                          <a:latin typeface="Arial"/>
                          <a:cs typeface="Arial"/>
                        </a:rPr>
                        <a:t>these </a:t>
                      </a:r>
                      <a:r>
                        <a:rPr sz="900" i="1" spc="-30" dirty="0">
                          <a:latin typeface="Arial"/>
                          <a:cs typeface="Arial"/>
                        </a:rPr>
                        <a:t>activities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will </a:t>
                      </a:r>
                      <a:r>
                        <a:rPr sz="900" i="1" spc="-50" dirty="0">
                          <a:latin typeface="Arial"/>
                          <a:cs typeface="Arial"/>
                        </a:rPr>
                        <a:t>lead</a:t>
                      </a:r>
                      <a:r>
                        <a:rPr sz="900" i="1" spc="-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to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3189">
                        <a:lnSpc>
                          <a:spcPts val="1260"/>
                        </a:lnSpc>
                      </a:pPr>
                      <a:r>
                        <a:rPr sz="900" i="1" spc="-65" dirty="0">
                          <a:latin typeface="Arial"/>
                          <a:cs typeface="Arial"/>
                        </a:rPr>
                        <a:t>these </a:t>
                      </a:r>
                      <a:r>
                        <a:rPr sz="900" i="1" spc="-30" dirty="0">
                          <a:latin typeface="Arial"/>
                          <a:cs typeface="Arial"/>
                        </a:rPr>
                        <a:t>activities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will </a:t>
                      </a:r>
                      <a:r>
                        <a:rPr sz="900" i="1" spc="-50" dirty="0">
                          <a:latin typeface="Arial"/>
                          <a:cs typeface="Arial"/>
                        </a:rPr>
                        <a:t>lead</a:t>
                      </a:r>
                      <a:r>
                        <a:rPr sz="900" i="1" spc="-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to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3189">
                        <a:lnSpc>
                          <a:spcPts val="1260"/>
                        </a:lnSpc>
                      </a:pPr>
                      <a:r>
                        <a:rPr sz="900" i="1" spc="-65" dirty="0">
                          <a:latin typeface="Arial"/>
                          <a:cs typeface="Arial"/>
                        </a:rPr>
                        <a:t>these </a:t>
                      </a:r>
                      <a:r>
                        <a:rPr sz="900" i="1" spc="-30" dirty="0">
                          <a:latin typeface="Arial"/>
                          <a:cs typeface="Arial"/>
                        </a:rPr>
                        <a:t>activities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will </a:t>
                      </a:r>
                      <a:r>
                        <a:rPr sz="900" i="1" spc="-50" dirty="0">
                          <a:latin typeface="Arial"/>
                          <a:cs typeface="Arial"/>
                        </a:rPr>
                        <a:t>lead</a:t>
                      </a:r>
                      <a:r>
                        <a:rPr sz="900" i="1" spc="-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to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0859">
                <a:tc>
                  <a:txBody>
                    <a:bodyPr/>
                    <a:lstStyle/>
                    <a:p>
                      <a:pPr marL="343535">
                        <a:lnSpc>
                          <a:spcPts val="1260"/>
                        </a:lnSpc>
                      </a:pPr>
                      <a:r>
                        <a:rPr sz="900" i="1" spc="-75" dirty="0">
                          <a:latin typeface="Arial"/>
                          <a:cs typeface="Arial"/>
                        </a:rPr>
                        <a:t>need </a:t>
                      </a:r>
                      <a:r>
                        <a:rPr sz="900" i="1" spc="-3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900" i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following: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1260"/>
                        </a:lnSpc>
                      </a:pPr>
                      <a:r>
                        <a:rPr sz="900" i="1" spc="-65" dirty="0">
                          <a:latin typeface="Arial"/>
                          <a:cs typeface="Arial"/>
                        </a:rPr>
                        <a:t>accomplish </a:t>
                      </a:r>
                      <a:r>
                        <a:rPr sz="900" i="1" spc="-3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900" i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following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ts val="1260"/>
                        </a:lnSpc>
                      </a:pPr>
                      <a:r>
                        <a:rPr sz="900" i="1" spc="-30" dirty="0">
                          <a:latin typeface="Arial"/>
                          <a:cs typeface="Arial"/>
                        </a:rPr>
                        <a:t>the 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following </a:t>
                      </a:r>
                      <a:r>
                        <a:rPr sz="900" i="1" spc="-80" dirty="0">
                          <a:latin typeface="Arial"/>
                          <a:cs typeface="Arial"/>
                        </a:rPr>
                        <a:t>changes 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900" i="1" spc="-1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-45" dirty="0">
                          <a:latin typeface="Arial"/>
                          <a:cs typeface="Arial"/>
                        </a:rPr>
                        <a:t>1-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ts val="1260"/>
                        </a:lnSpc>
                      </a:pPr>
                      <a:r>
                        <a:rPr sz="900" i="1" spc="-30" dirty="0">
                          <a:latin typeface="Arial"/>
                          <a:cs typeface="Arial"/>
                        </a:rPr>
                        <a:t>the 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following </a:t>
                      </a:r>
                      <a:r>
                        <a:rPr sz="900" i="1" spc="-80" dirty="0">
                          <a:latin typeface="Arial"/>
                          <a:cs typeface="Arial"/>
                        </a:rPr>
                        <a:t>changes 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900" i="1" spc="-1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-45" dirty="0">
                          <a:latin typeface="Arial"/>
                          <a:cs typeface="Arial"/>
                        </a:rPr>
                        <a:t>3-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79730">
                        <a:lnSpc>
                          <a:spcPts val="1260"/>
                        </a:lnSpc>
                      </a:pPr>
                      <a:r>
                        <a:rPr sz="900" i="1" spc="-30" dirty="0">
                          <a:latin typeface="Arial"/>
                          <a:cs typeface="Arial"/>
                        </a:rPr>
                        <a:t>long-term</a:t>
                      </a:r>
                      <a:r>
                        <a:rPr sz="900" i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-50" dirty="0">
                          <a:latin typeface="Arial"/>
                          <a:cs typeface="Arial"/>
                        </a:rPr>
                        <a:t>societal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01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0"/>
                        </a:lnSpc>
                      </a:pPr>
                      <a:r>
                        <a:rPr sz="900" i="1" spc="-30" dirty="0">
                          <a:latin typeface="Arial"/>
                          <a:cs typeface="Arial"/>
                        </a:rPr>
                        <a:t>activities: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0"/>
                        </a:lnSpc>
                      </a:pPr>
                      <a:r>
                        <a:rPr sz="900" i="1" spc="-60" dirty="0">
                          <a:latin typeface="Arial"/>
                          <a:cs typeface="Arial"/>
                        </a:rPr>
                        <a:t>2 </a:t>
                      </a:r>
                      <a:r>
                        <a:rPr sz="900" i="1" spc="-65" dirty="0">
                          <a:latin typeface="Arial"/>
                          <a:cs typeface="Arial"/>
                        </a:rPr>
                        <a:t>years: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60"/>
                        </a:lnSpc>
                      </a:pPr>
                      <a:r>
                        <a:rPr sz="900" i="1" spc="-60" dirty="0">
                          <a:latin typeface="Arial"/>
                          <a:cs typeface="Arial"/>
                        </a:rPr>
                        <a:t>4 </a:t>
                      </a:r>
                      <a:r>
                        <a:rPr sz="900" i="1" spc="-65" dirty="0">
                          <a:latin typeface="Arial"/>
                          <a:cs typeface="Arial"/>
                        </a:rPr>
                        <a:t>years: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60"/>
                        </a:lnSpc>
                      </a:pPr>
                      <a:r>
                        <a:rPr sz="900" i="1" spc="-75" dirty="0">
                          <a:latin typeface="Arial"/>
                          <a:cs typeface="Arial"/>
                        </a:rPr>
                        <a:t>changes.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97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100" i="1" spc="-60" dirty="0">
                          <a:latin typeface="Arial"/>
                          <a:cs typeface="Arial"/>
                        </a:rPr>
                        <a:t>1.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6194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100" i="1" spc="-60" dirty="0">
                          <a:latin typeface="Arial"/>
                          <a:cs typeface="Arial"/>
                        </a:rPr>
                        <a:t>1.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6194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100" i="1" spc="-60" dirty="0">
                          <a:latin typeface="Arial"/>
                          <a:cs typeface="Arial"/>
                        </a:rPr>
                        <a:t>1.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61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100" i="1" spc="-60" dirty="0">
                          <a:latin typeface="Arial"/>
                          <a:cs typeface="Arial"/>
                        </a:rPr>
                        <a:t>1.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6194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100" i="1" spc="-60" dirty="0">
                          <a:latin typeface="Arial"/>
                          <a:cs typeface="Arial"/>
                        </a:rPr>
                        <a:t>1.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61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100" i="1" spc="-60" dirty="0">
                          <a:latin typeface="Arial"/>
                          <a:cs typeface="Arial"/>
                        </a:rPr>
                        <a:t>1.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61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2604">
                <a:tc>
                  <a:txBody>
                    <a:bodyPr/>
                    <a:lstStyle/>
                    <a:p>
                      <a:pPr marL="91440">
                        <a:lnSpc>
                          <a:spcPts val="1470"/>
                        </a:lnSpc>
                      </a:pPr>
                      <a:r>
                        <a:rPr sz="1100" i="1" spc="-60" dirty="0">
                          <a:latin typeface="Arial"/>
                          <a:cs typeface="Arial"/>
                        </a:rPr>
                        <a:t>2.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1470"/>
                        </a:lnSpc>
                      </a:pPr>
                      <a:r>
                        <a:rPr sz="1100" i="1" spc="-60" dirty="0">
                          <a:latin typeface="Arial"/>
                          <a:cs typeface="Arial"/>
                        </a:rPr>
                        <a:t>2.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470"/>
                        </a:lnSpc>
                      </a:pPr>
                      <a:r>
                        <a:rPr sz="1100" i="1" spc="-60" dirty="0">
                          <a:latin typeface="Arial"/>
                          <a:cs typeface="Arial"/>
                        </a:rPr>
                        <a:t>2.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470"/>
                        </a:lnSpc>
                      </a:pPr>
                      <a:r>
                        <a:rPr sz="1100" i="1" spc="-60" dirty="0">
                          <a:latin typeface="Arial"/>
                          <a:cs typeface="Arial"/>
                        </a:rPr>
                        <a:t>2.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470"/>
                        </a:lnSpc>
                      </a:pPr>
                      <a:r>
                        <a:rPr sz="1100" i="1" spc="-60" dirty="0">
                          <a:latin typeface="Arial"/>
                          <a:cs typeface="Arial"/>
                        </a:rPr>
                        <a:t>2.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470"/>
                        </a:lnSpc>
                      </a:pPr>
                      <a:r>
                        <a:rPr sz="1100" i="1" spc="-60" dirty="0">
                          <a:latin typeface="Arial"/>
                          <a:cs typeface="Arial"/>
                        </a:rPr>
                        <a:t>2.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2604">
                <a:tc>
                  <a:txBody>
                    <a:bodyPr/>
                    <a:lstStyle/>
                    <a:p>
                      <a:pPr marL="91440">
                        <a:lnSpc>
                          <a:spcPts val="1470"/>
                        </a:lnSpc>
                      </a:pPr>
                      <a:r>
                        <a:rPr sz="1100" i="1" spc="-60" dirty="0">
                          <a:latin typeface="Arial"/>
                          <a:cs typeface="Arial"/>
                        </a:rPr>
                        <a:t>3.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1470"/>
                        </a:lnSpc>
                      </a:pPr>
                      <a:r>
                        <a:rPr sz="1100" i="1" spc="-60" dirty="0">
                          <a:latin typeface="Arial"/>
                          <a:cs typeface="Arial"/>
                        </a:rPr>
                        <a:t>3.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470"/>
                        </a:lnSpc>
                      </a:pPr>
                      <a:r>
                        <a:rPr sz="1100" i="1" dirty="0">
                          <a:latin typeface="Arial"/>
                          <a:cs typeface="Arial"/>
                        </a:rPr>
                        <a:t>3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470"/>
                        </a:lnSpc>
                      </a:pPr>
                      <a:r>
                        <a:rPr sz="1100" i="1" dirty="0">
                          <a:latin typeface="Arial"/>
                          <a:cs typeface="Arial"/>
                        </a:rPr>
                        <a:t>3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470"/>
                        </a:lnSpc>
                      </a:pPr>
                      <a:r>
                        <a:rPr sz="1100" i="1" dirty="0">
                          <a:latin typeface="Arial"/>
                          <a:cs typeface="Arial"/>
                        </a:rPr>
                        <a:t>3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470"/>
                        </a:lnSpc>
                      </a:pPr>
                      <a:r>
                        <a:rPr sz="1100" i="1" dirty="0">
                          <a:latin typeface="Arial"/>
                          <a:cs typeface="Arial"/>
                        </a:rPr>
                        <a:t>3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9133">
                <a:tc>
                  <a:txBody>
                    <a:bodyPr/>
                    <a:lstStyle/>
                    <a:p>
                      <a:pPr marL="91440">
                        <a:lnSpc>
                          <a:spcPts val="1470"/>
                        </a:lnSpc>
                      </a:pPr>
                      <a:r>
                        <a:rPr sz="1100" i="1" spc="-60" dirty="0">
                          <a:latin typeface="Arial"/>
                          <a:cs typeface="Arial"/>
                        </a:rPr>
                        <a:t>4.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1470"/>
                        </a:lnSpc>
                      </a:pPr>
                      <a:r>
                        <a:rPr sz="1100" i="1" spc="-60" dirty="0">
                          <a:latin typeface="Arial"/>
                          <a:cs typeface="Arial"/>
                        </a:rPr>
                        <a:t>4.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470"/>
                        </a:lnSpc>
                      </a:pPr>
                      <a:r>
                        <a:rPr sz="1100" i="1" spc="-60" dirty="0">
                          <a:latin typeface="Arial"/>
                          <a:cs typeface="Arial"/>
                        </a:rPr>
                        <a:t>4.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470"/>
                        </a:lnSpc>
                      </a:pPr>
                      <a:r>
                        <a:rPr sz="1100" i="1" spc="-60" dirty="0">
                          <a:latin typeface="Arial"/>
                          <a:cs typeface="Arial"/>
                        </a:rPr>
                        <a:t>4.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470"/>
                        </a:lnSpc>
                      </a:pPr>
                      <a:r>
                        <a:rPr sz="1100" i="1" spc="-60" dirty="0">
                          <a:latin typeface="Arial"/>
                          <a:cs typeface="Arial"/>
                        </a:rPr>
                        <a:t>4.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470"/>
                        </a:lnSpc>
                      </a:pPr>
                      <a:r>
                        <a:rPr sz="1100" i="1" spc="-60" dirty="0">
                          <a:latin typeface="Arial"/>
                          <a:cs typeface="Arial"/>
                        </a:rPr>
                        <a:t>4.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25197">
                <a:tc gridSpan="3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100" b="1" spc="-125" dirty="0">
                          <a:latin typeface="Arial"/>
                          <a:cs typeface="Arial"/>
                        </a:rPr>
                        <a:t>Assumptions</a:t>
                      </a:r>
                      <a:endParaRPr sz="11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100" spc="-60" dirty="0">
                          <a:latin typeface="Arial"/>
                          <a:cs typeface="Arial"/>
                        </a:rPr>
                        <a:t>1.</a:t>
                      </a:r>
                      <a:endParaRPr sz="1100" dirty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60" dirty="0">
                          <a:latin typeface="Arial"/>
                          <a:cs typeface="Arial"/>
                        </a:rPr>
                        <a:t>2.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26194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92075" marR="824865">
                        <a:lnSpc>
                          <a:spcPct val="101200"/>
                        </a:lnSpc>
                        <a:spcBef>
                          <a:spcPts val="254"/>
                        </a:spcBef>
                      </a:pPr>
                      <a:r>
                        <a:rPr sz="1100" b="1" spc="-95" dirty="0">
                          <a:latin typeface="Arial"/>
                          <a:cs typeface="Arial"/>
                        </a:rPr>
                        <a:t>External </a:t>
                      </a:r>
                      <a:r>
                        <a:rPr sz="1100" b="1" spc="-130" dirty="0">
                          <a:latin typeface="Arial"/>
                          <a:cs typeface="Arial"/>
                        </a:rPr>
                        <a:t>Factors </a:t>
                      </a:r>
                      <a:r>
                        <a:rPr sz="900" i="1" spc="-70" dirty="0">
                          <a:latin typeface="Arial"/>
                          <a:cs typeface="Arial"/>
                        </a:rPr>
                        <a:t>(Things </a:t>
                      </a:r>
                      <a:r>
                        <a:rPr sz="900" i="1" spc="5" dirty="0">
                          <a:latin typeface="Arial"/>
                          <a:cs typeface="Arial"/>
                        </a:rPr>
                        <a:t>that 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might </a:t>
                      </a:r>
                      <a:r>
                        <a:rPr sz="900" i="1" spc="-40" dirty="0">
                          <a:latin typeface="Arial"/>
                          <a:cs typeface="Arial"/>
                        </a:rPr>
                        <a:t>negatively </a:t>
                      </a:r>
                      <a:r>
                        <a:rPr sz="900" i="1" spc="-35" dirty="0">
                          <a:latin typeface="Arial"/>
                          <a:cs typeface="Arial"/>
                        </a:rPr>
                        <a:t>impact </a:t>
                      </a:r>
                      <a:r>
                        <a:rPr sz="900" i="1" spc="-45" dirty="0">
                          <a:latin typeface="Arial"/>
                          <a:cs typeface="Arial"/>
                        </a:rPr>
                        <a:t>your </a:t>
                      </a:r>
                      <a:r>
                        <a:rPr sz="900" i="1" spc="-40" dirty="0">
                          <a:latin typeface="Arial"/>
                          <a:cs typeface="Arial"/>
                        </a:rPr>
                        <a:t>program </a:t>
                      </a:r>
                      <a:r>
                        <a:rPr sz="900" i="1" spc="-70" dirty="0">
                          <a:latin typeface="Arial"/>
                          <a:cs typeface="Arial"/>
                        </a:rPr>
                        <a:t>– </a:t>
                      </a:r>
                      <a:r>
                        <a:rPr sz="900" i="1" spc="-40" dirty="0">
                          <a:latin typeface="Arial"/>
                          <a:cs typeface="Arial"/>
                        </a:rPr>
                        <a:t>i.e.  </a:t>
                      </a:r>
                      <a:r>
                        <a:rPr sz="900" i="1" spc="-45" dirty="0">
                          <a:latin typeface="Arial"/>
                          <a:cs typeface="Arial"/>
                        </a:rPr>
                        <a:t>environment, </a:t>
                      </a:r>
                      <a:r>
                        <a:rPr sz="900" i="1" spc="-50" dirty="0">
                          <a:latin typeface="Arial"/>
                          <a:cs typeface="Arial"/>
                        </a:rPr>
                        <a:t>community, </a:t>
                      </a:r>
                      <a:r>
                        <a:rPr sz="900" i="1" spc="-45" dirty="0">
                          <a:latin typeface="Arial"/>
                          <a:cs typeface="Arial"/>
                        </a:rPr>
                        <a:t>public</a:t>
                      </a:r>
                      <a:r>
                        <a:rPr sz="900" i="1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-45" dirty="0">
                          <a:latin typeface="Arial"/>
                          <a:cs typeface="Arial"/>
                        </a:rPr>
                        <a:t>policy)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92075">
                        <a:lnSpc>
                          <a:spcPts val="1660"/>
                        </a:lnSpc>
                      </a:pPr>
                      <a:r>
                        <a:rPr sz="1100" spc="-60" dirty="0">
                          <a:latin typeface="Arial"/>
                          <a:cs typeface="Arial"/>
                        </a:rPr>
                        <a:t>1.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100" spc="-55" dirty="0">
                          <a:latin typeface="Arial"/>
                          <a:cs typeface="Arial"/>
                        </a:rPr>
                        <a:t>2.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4288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3009">
                <a:tc gridSpan="6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100" b="1" spc="-100" dirty="0">
                          <a:latin typeface="Arial"/>
                          <a:cs typeface="Arial"/>
                        </a:rPr>
                        <a:t>Evaluation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6194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9489">
                <a:tc gridSpan="3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100" i="1" spc="-30" dirty="0">
                          <a:latin typeface="Arial"/>
                          <a:cs typeface="Arial"/>
                        </a:rPr>
                        <a:t>What </a:t>
                      </a:r>
                      <a:r>
                        <a:rPr sz="1100" i="1" spc="-60" dirty="0">
                          <a:latin typeface="Arial"/>
                          <a:cs typeface="Arial"/>
                        </a:rPr>
                        <a:t>do </a:t>
                      </a:r>
                      <a:r>
                        <a:rPr sz="1100" i="1" spc="-70" dirty="0">
                          <a:latin typeface="Arial"/>
                          <a:cs typeface="Arial"/>
                        </a:rPr>
                        <a:t>you </a:t>
                      </a:r>
                      <a:r>
                        <a:rPr sz="1100" i="1" spc="-15" dirty="0">
                          <a:latin typeface="Arial"/>
                          <a:cs typeface="Arial"/>
                        </a:rPr>
                        <a:t>want </a:t>
                      </a:r>
                      <a:r>
                        <a:rPr sz="1100" i="1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100" i="1" spc="-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i="1" spc="-70" dirty="0">
                          <a:latin typeface="Arial"/>
                          <a:cs typeface="Arial"/>
                        </a:rPr>
                        <a:t>know?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6194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100" i="1" spc="-75" dirty="0">
                          <a:latin typeface="Arial"/>
                          <a:cs typeface="Arial"/>
                        </a:rPr>
                        <a:t>How </a:t>
                      </a:r>
                      <a:r>
                        <a:rPr sz="1100" i="1" spc="5" dirty="0">
                          <a:latin typeface="Arial"/>
                          <a:cs typeface="Arial"/>
                        </a:rPr>
                        <a:t>will </a:t>
                      </a:r>
                      <a:r>
                        <a:rPr sz="1100" i="1" spc="-70" dirty="0">
                          <a:latin typeface="Arial"/>
                          <a:cs typeface="Arial"/>
                        </a:rPr>
                        <a:t>you </a:t>
                      </a:r>
                      <a:r>
                        <a:rPr sz="1100" i="1" spc="-55" dirty="0">
                          <a:latin typeface="Arial"/>
                          <a:cs typeface="Arial"/>
                        </a:rPr>
                        <a:t>know</a:t>
                      </a:r>
                      <a:r>
                        <a:rPr sz="1100" i="1" spc="-1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i="1" spc="-15" dirty="0">
                          <a:latin typeface="Arial"/>
                          <a:cs typeface="Arial"/>
                        </a:rPr>
                        <a:t>it?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261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8" name="Title 7">
            <a:extLst>
              <a:ext uri="{FF2B5EF4-FFF2-40B4-BE49-F238E27FC236}">
                <a16:creationId xmlns:a16="http://schemas.microsoft.com/office/drawing/2014/main" id="{0349632B-CA06-814C-9CC5-22EE65AD5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Service Delivery Model</a:t>
            </a:r>
          </a:p>
        </p:txBody>
      </p:sp>
    </p:spTree>
    <p:extLst>
      <p:ext uri="{BB962C8B-B14F-4D97-AF65-F5344CB8AC3E}">
        <p14:creationId xmlns:p14="http://schemas.microsoft.com/office/powerpoint/2010/main" val="1307693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1548</Words>
  <Application>Microsoft Office PowerPoint</Application>
  <PresentationFormat>On-screen Show (16:9)</PresentationFormat>
  <Paragraphs>298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Century Gothic</vt:lpstr>
      <vt:lpstr>Lucida Calligraphy</vt:lpstr>
      <vt:lpstr>Open Sans</vt:lpstr>
      <vt:lpstr>Times New Roman</vt:lpstr>
      <vt:lpstr>Wingdings</vt:lpstr>
      <vt:lpstr>Office Theme</vt:lpstr>
      <vt:lpstr>2020-21 Chapter Retreat Programming Report</vt:lpstr>
      <vt:lpstr>National Programs</vt:lpstr>
      <vt:lpstr>Central Area Priorities</vt:lpstr>
      <vt:lpstr>Virtual Programming </vt:lpstr>
      <vt:lpstr>CHAIR Presentations</vt:lpstr>
      <vt:lpstr>Facet Chairs</vt:lpstr>
      <vt:lpstr>PowerPoint Presentation</vt:lpstr>
      <vt:lpstr>National Trends &amp; Services</vt:lpstr>
      <vt:lpstr>Health &amp; Human Services</vt:lpstr>
      <vt:lpstr>International Trends &amp; Services</vt:lpstr>
      <vt:lpstr>The Arts</vt:lpstr>
      <vt:lpstr>Services To Youth</vt:lpstr>
      <vt:lpstr>HBCUs – Our Legacy</vt:lpstr>
      <vt:lpstr>UMBRELLA PROGRAM PROPOSAL</vt:lpstr>
      <vt:lpstr>Aviation Camp Proposal</vt:lpstr>
      <vt:lpstr>Goodness of Fit?</vt:lpstr>
      <vt:lpstr>Aviation Camp Proposal</vt:lpstr>
      <vt:lpstr>Next Steps</vt:lpstr>
      <vt:lpstr>PowerPoint Presentation</vt:lpstr>
      <vt:lpstr>Service Delivery Model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2020-08-28T13:09:38Z</dcterms:created>
  <dcterms:modified xsi:type="dcterms:W3CDTF">2020-08-30T02:16:38Z</dcterms:modified>
</cp:coreProperties>
</file>