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8" r:id="rId4"/>
    <p:sldId id="265" r:id="rId5"/>
    <p:sldId id="266" r:id="rId6"/>
    <p:sldId id="262" r:id="rId7"/>
    <p:sldId id="270" r:id="rId8"/>
    <p:sldId id="271" r:id="rId9"/>
    <p:sldId id="273" r:id="rId10"/>
    <p:sldId id="274" r:id="rId11"/>
    <p:sldId id="278" r:id="rId12"/>
    <p:sldId id="279" r:id="rId13"/>
    <p:sldId id="272" r:id="rId14"/>
    <p:sldId id="275" r:id="rId15"/>
    <p:sldId id="276" r:id="rId16"/>
    <p:sldId id="280" r:id="rId17"/>
    <p:sldId id="281" r:id="rId18"/>
    <p:sldId id="282" r:id="rId19"/>
    <p:sldId id="277" r:id="rId20"/>
    <p:sldId id="263" r:id="rId21"/>
    <p:sldId id="26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500"/>
    <a:srgbClr val="D66870"/>
    <a:srgbClr val="FF5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45" d="100"/>
          <a:sy n="45" d="100"/>
        </p:scale>
        <p:origin x="8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DE787A-A3FE-446D-892B-5D3B1820A52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57588308-30D2-4079-95BC-579D4C3A23C5}">
      <dgm:prSet custT="1"/>
      <dgm:spPr/>
      <dgm:t>
        <a:bodyPr/>
        <a:lstStyle/>
        <a:p>
          <a:r>
            <a:rPr lang="en-US" sz="2800" dirty="0"/>
            <a:t>Supports chapter leadership in building a positive organizational climate</a:t>
          </a:r>
        </a:p>
      </dgm:t>
    </dgm:pt>
    <dgm:pt modelId="{498A65CF-E56D-4C50-9642-BA2EBAFFF283}" type="parTrans" cxnId="{9E67CADD-CE98-4437-8B68-CBA4FD8DAD2E}">
      <dgm:prSet/>
      <dgm:spPr/>
      <dgm:t>
        <a:bodyPr/>
        <a:lstStyle/>
        <a:p>
          <a:endParaRPr lang="en-US"/>
        </a:p>
      </dgm:t>
    </dgm:pt>
    <dgm:pt modelId="{710EE049-E1F4-4145-A554-8AA2011B84E3}" type="sibTrans" cxnId="{9E67CADD-CE98-4437-8B68-CBA4FD8DAD2E}">
      <dgm:prSet/>
      <dgm:spPr/>
      <dgm:t>
        <a:bodyPr/>
        <a:lstStyle/>
        <a:p>
          <a:endParaRPr lang="en-US"/>
        </a:p>
      </dgm:t>
    </dgm:pt>
    <dgm:pt modelId="{FCA6923C-6876-4369-B8CC-4F9B90C5F28E}">
      <dgm:prSet custT="1"/>
      <dgm:spPr/>
      <dgm:t>
        <a:bodyPr/>
        <a:lstStyle/>
        <a:p>
          <a:r>
            <a:rPr lang="en-US" sz="2800" dirty="0"/>
            <a:t>Helps members communicate openly and honestly with each other </a:t>
          </a:r>
        </a:p>
      </dgm:t>
    </dgm:pt>
    <dgm:pt modelId="{26CC54BD-5285-4D96-AE8F-5DBD7CB8B282}" type="parTrans" cxnId="{A6622CB1-2B6F-47E3-AA23-C930A0F6B6A5}">
      <dgm:prSet/>
      <dgm:spPr/>
      <dgm:t>
        <a:bodyPr/>
        <a:lstStyle/>
        <a:p>
          <a:endParaRPr lang="en-US"/>
        </a:p>
      </dgm:t>
    </dgm:pt>
    <dgm:pt modelId="{70E1489D-A4D5-4AE2-818B-445FD4F6A7AE}" type="sibTrans" cxnId="{A6622CB1-2B6F-47E3-AA23-C930A0F6B6A5}">
      <dgm:prSet/>
      <dgm:spPr/>
      <dgm:t>
        <a:bodyPr/>
        <a:lstStyle/>
        <a:p>
          <a:endParaRPr lang="en-US"/>
        </a:p>
      </dgm:t>
    </dgm:pt>
    <dgm:pt modelId="{BE9FCFB1-3E4E-4536-B968-ACAF65FFD6EB}">
      <dgm:prSet custT="1"/>
      <dgm:spPr/>
      <dgm:t>
        <a:bodyPr/>
        <a:lstStyle/>
        <a:p>
          <a:r>
            <a:rPr lang="en-US" sz="2800" dirty="0"/>
            <a:t>Encourages members to respect and honor one another  </a:t>
          </a:r>
        </a:p>
      </dgm:t>
    </dgm:pt>
    <dgm:pt modelId="{3D1277F7-71CB-49E2-83B4-BDB462162BE4}" type="parTrans" cxnId="{9A8315C9-D239-4225-B8BD-7912DFAA12AC}">
      <dgm:prSet/>
      <dgm:spPr/>
      <dgm:t>
        <a:bodyPr/>
        <a:lstStyle/>
        <a:p>
          <a:endParaRPr lang="en-US"/>
        </a:p>
      </dgm:t>
    </dgm:pt>
    <dgm:pt modelId="{A4392794-09DF-45BC-9749-995902D9546B}" type="sibTrans" cxnId="{9A8315C9-D239-4225-B8BD-7912DFAA12AC}">
      <dgm:prSet/>
      <dgm:spPr/>
      <dgm:t>
        <a:bodyPr/>
        <a:lstStyle/>
        <a:p>
          <a:endParaRPr lang="en-US"/>
        </a:p>
      </dgm:t>
    </dgm:pt>
    <dgm:pt modelId="{EBD679BF-CE9E-4540-BC23-C9FCF3806539}">
      <dgm:prSet custT="1"/>
      <dgm:spPr/>
      <dgm:t>
        <a:bodyPr/>
        <a:lstStyle/>
        <a:p>
          <a:r>
            <a:rPr lang="en-US" sz="2800" dirty="0"/>
            <a:t>Allows members to appreciate each others’ differences, e.g. age, style, skills, background, etc.</a:t>
          </a:r>
        </a:p>
      </dgm:t>
    </dgm:pt>
    <dgm:pt modelId="{35F6F3F4-DA3E-4FB2-8925-2F429C6231F6}" type="parTrans" cxnId="{F5149764-63B0-41F8-BB30-3222A6629C9B}">
      <dgm:prSet/>
      <dgm:spPr/>
      <dgm:t>
        <a:bodyPr/>
        <a:lstStyle/>
        <a:p>
          <a:endParaRPr lang="en-US"/>
        </a:p>
      </dgm:t>
    </dgm:pt>
    <dgm:pt modelId="{06ADE237-3AE4-4162-B340-6BA32B9EEFF4}" type="sibTrans" cxnId="{F5149764-63B0-41F8-BB30-3222A6629C9B}">
      <dgm:prSet/>
      <dgm:spPr/>
      <dgm:t>
        <a:bodyPr/>
        <a:lstStyle/>
        <a:p>
          <a:endParaRPr lang="en-US"/>
        </a:p>
      </dgm:t>
    </dgm:pt>
    <dgm:pt modelId="{A04ECC24-297D-408F-B555-DCBBA2295B33}" type="pres">
      <dgm:prSet presAssocID="{88DE787A-A3FE-446D-892B-5D3B1820A52E}" presName="root" presStyleCnt="0">
        <dgm:presLayoutVars>
          <dgm:dir/>
          <dgm:resizeHandles val="exact"/>
        </dgm:presLayoutVars>
      </dgm:prSet>
      <dgm:spPr/>
    </dgm:pt>
    <dgm:pt modelId="{389E0305-71CC-4202-8C86-39D41ED7D3D3}" type="pres">
      <dgm:prSet presAssocID="{57588308-30D2-4079-95BC-579D4C3A23C5}" presName="compNode" presStyleCnt="0"/>
      <dgm:spPr/>
    </dgm:pt>
    <dgm:pt modelId="{DC718139-7A66-4B8F-8D66-458BE108DCAA}" type="pres">
      <dgm:prSet presAssocID="{57588308-30D2-4079-95BC-579D4C3A23C5}" presName="bgRect" presStyleLbl="bgShp" presStyleIdx="0" presStyleCnt="4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07A99ECD-7870-4A1B-8A6B-6E8791F03FE5}" type="pres">
      <dgm:prSet presAssocID="{57588308-30D2-4079-95BC-579D4C3A23C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D73B0C6E-7830-4F69-B138-BAEEADE31166}" type="pres">
      <dgm:prSet presAssocID="{57588308-30D2-4079-95BC-579D4C3A23C5}" presName="spaceRect" presStyleCnt="0"/>
      <dgm:spPr/>
    </dgm:pt>
    <dgm:pt modelId="{B04C0DCE-8FB1-43F8-B892-EE0B7F1E421D}" type="pres">
      <dgm:prSet presAssocID="{57588308-30D2-4079-95BC-579D4C3A23C5}" presName="parTx" presStyleLbl="revTx" presStyleIdx="0" presStyleCnt="4">
        <dgm:presLayoutVars>
          <dgm:chMax val="0"/>
          <dgm:chPref val="0"/>
        </dgm:presLayoutVars>
      </dgm:prSet>
      <dgm:spPr/>
    </dgm:pt>
    <dgm:pt modelId="{F97FE1D7-6ED9-4AB1-8EBA-DDD485D729CE}" type="pres">
      <dgm:prSet presAssocID="{710EE049-E1F4-4145-A554-8AA2011B84E3}" presName="sibTrans" presStyleCnt="0"/>
      <dgm:spPr/>
    </dgm:pt>
    <dgm:pt modelId="{A7A97E97-4725-4CD4-911B-EFD8BA78EBE7}" type="pres">
      <dgm:prSet presAssocID="{FCA6923C-6876-4369-B8CC-4F9B90C5F28E}" presName="compNode" presStyleCnt="0"/>
      <dgm:spPr/>
    </dgm:pt>
    <dgm:pt modelId="{A7F7C91E-306A-4553-BB66-9A96A3B8B0B0}" type="pres">
      <dgm:prSet presAssocID="{FCA6923C-6876-4369-B8CC-4F9B90C5F28E}" presName="bgRect" presStyleLbl="bgShp" presStyleIdx="1" presStyleCnt="4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4474EFB2-618D-4411-A5BA-71E4C867A2DD}" type="pres">
      <dgm:prSet presAssocID="{FCA6923C-6876-4369-B8CC-4F9B90C5F28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9B49F02-7DA7-467D-A1C7-4040286D1191}" type="pres">
      <dgm:prSet presAssocID="{FCA6923C-6876-4369-B8CC-4F9B90C5F28E}" presName="spaceRect" presStyleCnt="0"/>
      <dgm:spPr/>
    </dgm:pt>
    <dgm:pt modelId="{5B1DDF6F-7A65-45B0-A743-69C76FFC8CE8}" type="pres">
      <dgm:prSet presAssocID="{FCA6923C-6876-4369-B8CC-4F9B90C5F28E}" presName="parTx" presStyleLbl="revTx" presStyleIdx="1" presStyleCnt="4">
        <dgm:presLayoutVars>
          <dgm:chMax val="0"/>
          <dgm:chPref val="0"/>
        </dgm:presLayoutVars>
      </dgm:prSet>
      <dgm:spPr/>
    </dgm:pt>
    <dgm:pt modelId="{DE0C76A2-BBA4-4B69-8957-DBCAFA63ED52}" type="pres">
      <dgm:prSet presAssocID="{70E1489D-A4D5-4AE2-818B-445FD4F6A7AE}" presName="sibTrans" presStyleCnt="0"/>
      <dgm:spPr/>
    </dgm:pt>
    <dgm:pt modelId="{72CBC3BC-EA90-436C-A2C4-550980F19CE8}" type="pres">
      <dgm:prSet presAssocID="{BE9FCFB1-3E4E-4536-B968-ACAF65FFD6EB}" presName="compNode" presStyleCnt="0"/>
      <dgm:spPr/>
    </dgm:pt>
    <dgm:pt modelId="{09C7DABC-27F0-4226-8CF7-5C1A89BF1A3B}" type="pres">
      <dgm:prSet presAssocID="{BE9FCFB1-3E4E-4536-B968-ACAF65FFD6EB}" presName="bgRect" presStyleLbl="bgShp" presStyleIdx="2" presStyleCnt="4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FDDBD751-66FE-4A85-AADE-5074ACA86F8C}" type="pres">
      <dgm:prSet presAssocID="{BE9FCFB1-3E4E-4536-B968-ACAF65FFD6E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C89CFE4-A7DF-4E79-BA8A-8C22CF38F784}" type="pres">
      <dgm:prSet presAssocID="{BE9FCFB1-3E4E-4536-B968-ACAF65FFD6EB}" presName="spaceRect" presStyleCnt="0"/>
      <dgm:spPr/>
    </dgm:pt>
    <dgm:pt modelId="{DEA26AB6-A41F-4C1E-9F00-907F916ADA1A}" type="pres">
      <dgm:prSet presAssocID="{BE9FCFB1-3E4E-4536-B968-ACAF65FFD6EB}" presName="parTx" presStyleLbl="revTx" presStyleIdx="2" presStyleCnt="4">
        <dgm:presLayoutVars>
          <dgm:chMax val="0"/>
          <dgm:chPref val="0"/>
        </dgm:presLayoutVars>
      </dgm:prSet>
      <dgm:spPr/>
    </dgm:pt>
    <dgm:pt modelId="{21030C49-8F65-4854-9C28-63FEB27D4FF0}" type="pres">
      <dgm:prSet presAssocID="{A4392794-09DF-45BC-9749-995902D9546B}" presName="sibTrans" presStyleCnt="0"/>
      <dgm:spPr/>
    </dgm:pt>
    <dgm:pt modelId="{62057F1C-2195-4B2A-B604-8F2682B77C12}" type="pres">
      <dgm:prSet presAssocID="{EBD679BF-CE9E-4540-BC23-C9FCF3806539}" presName="compNode" presStyleCnt="0"/>
      <dgm:spPr/>
    </dgm:pt>
    <dgm:pt modelId="{BBEB35A7-6158-4832-B080-2E228EB0DBA3}" type="pres">
      <dgm:prSet presAssocID="{EBD679BF-CE9E-4540-BC23-C9FCF3806539}" presName="bgRect" presStyleLbl="bgShp" presStyleIdx="3" presStyleCnt="4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E9F8E4D5-CFC8-4B75-A0C0-395D017D8D23}" type="pres">
      <dgm:prSet presAssocID="{EBD679BF-CE9E-4540-BC23-C9FCF380653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Success"/>
        </a:ext>
      </dgm:extLst>
    </dgm:pt>
    <dgm:pt modelId="{E86D9FCC-CF47-4F3B-AD78-9D24B873CC79}" type="pres">
      <dgm:prSet presAssocID="{EBD679BF-CE9E-4540-BC23-C9FCF3806539}" presName="spaceRect" presStyleCnt="0"/>
      <dgm:spPr/>
    </dgm:pt>
    <dgm:pt modelId="{D2596BA2-866F-4566-9A9F-33B624E0F47C}" type="pres">
      <dgm:prSet presAssocID="{EBD679BF-CE9E-4540-BC23-C9FCF380653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1683718-6B9D-4BEB-92A1-E8A6D0DCBBF4}" type="presOf" srcId="{BE9FCFB1-3E4E-4536-B968-ACAF65FFD6EB}" destId="{DEA26AB6-A41F-4C1E-9F00-907F916ADA1A}" srcOrd="0" destOrd="0" presId="urn:microsoft.com/office/officeart/2018/2/layout/IconVerticalSolidList"/>
    <dgm:cxn modelId="{F5149764-63B0-41F8-BB30-3222A6629C9B}" srcId="{88DE787A-A3FE-446D-892B-5D3B1820A52E}" destId="{EBD679BF-CE9E-4540-BC23-C9FCF3806539}" srcOrd="3" destOrd="0" parTransId="{35F6F3F4-DA3E-4FB2-8925-2F429C6231F6}" sibTransId="{06ADE237-3AE4-4162-B340-6BA32B9EEFF4}"/>
    <dgm:cxn modelId="{A6622CB1-2B6F-47E3-AA23-C930A0F6B6A5}" srcId="{88DE787A-A3FE-446D-892B-5D3B1820A52E}" destId="{FCA6923C-6876-4369-B8CC-4F9B90C5F28E}" srcOrd="1" destOrd="0" parTransId="{26CC54BD-5285-4D96-AE8F-5DBD7CB8B282}" sibTransId="{70E1489D-A4D5-4AE2-818B-445FD4F6A7AE}"/>
    <dgm:cxn modelId="{6317A6B6-A7D1-430B-974D-5EA6E9C31E22}" type="presOf" srcId="{57588308-30D2-4079-95BC-579D4C3A23C5}" destId="{B04C0DCE-8FB1-43F8-B892-EE0B7F1E421D}" srcOrd="0" destOrd="0" presId="urn:microsoft.com/office/officeart/2018/2/layout/IconVerticalSolidList"/>
    <dgm:cxn modelId="{9A8315C9-D239-4225-B8BD-7912DFAA12AC}" srcId="{88DE787A-A3FE-446D-892B-5D3B1820A52E}" destId="{BE9FCFB1-3E4E-4536-B968-ACAF65FFD6EB}" srcOrd="2" destOrd="0" parTransId="{3D1277F7-71CB-49E2-83B4-BDB462162BE4}" sibTransId="{A4392794-09DF-45BC-9749-995902D9546B}"/>
    <dgm:cxn modelId="{3CEAE8D0-F250-4E15-AD5E-192ABBFD08F1}" type="presOf" srcId="{EBD679BF-CE9E-4540-BC23-C9FCF3806539}" destId="{D2596BA2-866F-4566-9A9F-33B624E0F47C}" srcOrd="0" destOrd="0" presId="urn:microsoft.com/office/officeart/2018/2/layout/IconVerticalSolidList"/>
    <dgm:cxn modelId="{BADBB2D9-F4FB-4839-9E4D-21281C0C6106}" type="presOf" srcId="{FCA6923C-6876-4369-B8CC-4F9B90C5F28E}" destId="{5B1DDF6F-7A65-45B0-A743-69C76FFC8CE8}" srcOrd="0" destOrd="0" presId="urn:microsoft.com/office/officeart/2018/2/layout/IconVerticalSolidList"/>
    <dgm:cxn modelId="{9E67CADD-CE98-4437-8B68-CBA4FD8DAD2E}" srcId="{88DE787A-A3FE-446D-892B-5D3B1820A52E}" destId="{57588308-30D2-4079-95BC-579D4C3A23C5}" srcOrd="0" destOrd="0" parTransId="{498A65CF-E56D-4C50-9642-BA2EBAFFF283}" sibTransId="{710EE049-E1F4-4145-A554-8AA2011B84E3}"/>
    <dgm:cxn modelId="{58E0EBEF-C3D3-4C9E-AA74-8A513DF85895}" type="presOf" srcId="{88DE787A-A3FE-446D-892B-5D3B1820A52E}" destId="{A04ECC24-297D-408F-B555-DCBBA2295B33}" srcOrd="0" destOrd="0" presId="urn:microsoft.com/office/officeart/2018/2/layout/IconVerticalSolidList"/>
    <dgm:cxn modelId="{5352AC51-54FC-4581-B023-6A2514813AC0}" type="presParOf" srcId="{A04ECC24-297D-408F-B555-DCBBA2295B33}" destId="{389E0305-71CC-4202-8C86-39D41ED7D3D3}" srcOrd="0" destOrd="0" presId="urn:microsoft.com/office/officeart/2018/2/layout/IconVerticalSolidList"/>
    <dgm:cxn modelId="{A3B8731A-9348-4D3F-B028-DE1BC1263A33}" type="presParOf" srcId="{389E0305-71CC-4202-8C86-39D41ED7D3D3}" destId="{DC718139-7A66-4B8F-8D66-458BE108DCAA}" srcOrd="0" destOrd="0" presId="urn:microsoft.com/office/officeart/2018/2/layout/IconVerticalSolidList"/>
    <dgm:cxn modelId="{08E6B3BC-AEAD-43CA-A9A9-111DD68456FE}" type="presParOf" srcId="{389E0305-71CC-4202-8C86-39D41ED7D3D3}" destId="{07A99ECD-7870-4A1B-8A6B-6E8791F03FE5}" srcOrd="1" destOrd="0" presId="urn:microsoft.com/office/officeart/2018/2/layout/IconVerticalSolidList"/>
    <dgm:cxn modelId="{BEE71254-AA3C-4583-8206-41D73950BC03}" type="presParOf" srcId="{389E0305-71CC-4202-8C86-39D41ED7D3D3}" destId="{D73B0C6E-7830-4F69-B138-BAEEADE31166}" srcOrd="2" destOrd="0" presId="urn:microsoft.com/office/officeart/2018/2/layout/IconVerticalSolidList"/>
    <dgm:cxn modelId="{71336674-5708-4E5E-AA80-D54B2781070F}" type="presParOf" srcId="{389E0305-71CC-4202-8C86-39D41ED7D3D3}" destId="{B04C0DCE-8FB1-43F8-B892-EE0B7F1E421D}" srcOrd="3" destOrd="0" presId="urn:microsoft.com/office/officeart/2018/2/layout/IconVerticalSolidList"/>
    <dgm:cxn modelId="{C4234EAB-1CA9-4BB8-826E-AB6293738754}" type="presParOf" srcId="{A04ECC24-297D-408F-B555-DCBBA2295B33}" destId="{F97FE1D7-6ED9-4AB1-8EBA-DDD485D729CE}" srcOrd="1" destOrd="0" presId="urn:microsoft.com/office/officeart/2018/2/layout/IconVerticalSolidList"/>
    <dgm:cxn modelId="{0A9C2920-6AFA-4781-8CE6-5F0D493AC5A1}" type="presParOf" srcId="{A04ECC24-297D-408F-B555-DCBBA2295B33}" destId="{A7A97E97-4725-4CD4-911B-EFD8BA78EBE7}" srcOrd="2" destOrd="0" presId="urn:microsoft.com/office/officeart/2018/2/layout/IconVerticalSolidList"/>
    <dgm:cxn modelId="{7D1C1227-6F48-48BA-8787-34F7479484B3}" type="presParOf" srcId="{A7A97E97-4725-4CD4-911B-EFD8BA78EBE7}" destId="{A7F7C91E-306A-4553-BB66-9A96A3B8B0B0}" srcOrd="0" destOrd="0" presId="urn:microsoft.com/office/officeart/2018/2/layout/IconVerticalSolidList"/>
    <dgm:cxn modelId="{91EEB951-5580-49B8-8B25-81B387B83EC9}" type="presParOf" srcId="{A7A97E97-4725-4CD4-911B-EFD8BA78EBE7}" destId="{4474EFB2-618D-4411-A5BA-71E4C867A2DD}" srcOrd="1" destOrd="0" presId="urn:microsoft.com/office/officeart/2018/2/layout/IconVerticalSolidList"/>
    <dgm:cxn modelId="{560A49DE-4269-4A57-B7FB-A7125F36CB93}" type="presParOf" srcId="{A7A97E97-4725-4CD4-911B-EFD8BA78EBE7}" destId="{69B49F02-7DA7-467D-A1C7-4040286D1191}" srcOrd="2" destOrd="0" presId="urn:microsoft.com/office/officeart/2018/2/layout/IconVerticalSolidList"/>
    <dgm:cxn modelId="{596AE022-7BB2-4144-8793-3506F9FDA933}" type="presParOf" srcId="{A7A97E97-4725-4CD4-911B-EFD8BA78EBE7}" destId="{5B1DDF6F-7A65-45B0-A743-69C76FFC8CE8}" srcOrd="3" destOrd="0" presId="urn:microsoft.com/office/officeart/2018/2/layout/IconVerticalSolidList"/>
    <dgm:cxn modelId="{188FDF65-7FEA-495D-942C-C718F21E63F9}" type="presParOf" srcId="{A04ECC24-297D-408F-B555-DCBBA2295B33}" destId="{DE0C76A2-BBA4-4B69-8957-DBCAFA63ED52}" srcOrd="3" destOrd="0" presId="urn:microsoft.com/office/officeart/2018/2/layout/IconVerticalSolidList"/>
    <dgm:cxn modelId="{02B858D9-4514-4E83-B1DA-D28271CAB1D7}" type="presParOf" srcId="{A04ECC24-297D-408F-B555-DCBBA2295B33}" destId="{72CBC3BC-EA90-436C-A2C4-550980F19CE8}" srcOrd="4" destOrd="0" presId="urn:microsoft.com/office/officeart/2018/2/layout/IconVerticalSolidList"/>
    <dgm:cxn modelId="{303AE45E-327E-4186-B099-0F78E3951BCA}" type="presParOf" srcId="{72CBC3BC-EA90-436C-A2C4-550980F19CE8}" destId="{09C7DABC-27F0-4226-8CF7-5C1A89BF1A3B}" srcOrd="0" destOrd="0" presId="urn:microsoft.com/office/officeart/2018/2/layout/IconVerticalSolidList"/>
    <dgm:cxn modelId="{E0B20E1E-D703-4B8D-9313-43B96AACF195}" type="presParOf" srcId="{72CBC3BC-EA90-436C-A2C4-550980F19CE8}" destId="{FDDBD751-66FE-4A85-AADE-5074ACA86F8C}" srcOrd="1" destOrd="0" presId="urn:microsoft.com/office/officeart/2018/2/layout/IconVerticalSolidList"/>
    <dgm:cxn modelId="{4D40A4D2-F9CA-481D-B822-E482E88140CE}" type="presParOf" srcId="{72CBC3BC-EA90-436C-A2C4-550980F19CE8}" destId="{6C89CFE4-A7DF-4E79-BA8A-8C22CF38F784}" srcOrd="2" destOrd="0" presId="urn:microsoft.com/office/officeart/2018/2/layout/IconVerticalSolidList"/>
    <dgm:cxn modelId="{1027667F-0FBE-475A-9169-97B7A638D25C}" type="presParOf" srcId="{72CBC3BC-EA90-436C-A2C4-550980F19CE8}" destId="{DEA26AB6-A41F-4C1E-9F00-907F916ADA1A}" srcOrd="3" destOrd="0" presId="urn:microsoft.com/office/officeart/2018/2/layout/IconVerticalSolidList"/>
    <dgm:cxn modelId="{4B618761-B6AB-4D93-9533-0CCBAC797FE8}" type="presParOf" srcId="{A04ECC24-297D-408F-B555-DCBBA2295B33}" destId="{21030C49-8F65-4854-9C28-63FEB27D4FF0}" srcOrd="5" destOrd="0" presId="urn:microsoft.com/office/officeart/2018/2/layout/IconVerticalSolidList"/>
    <dgm:cxn modelId="{C3372C93-51B5-441F-AE6C-48C3A5190DB1}" type="presParOf" srcId="{A04ECC24-297D-408F-B555-DCBBA2295B33}" destId="{62057F1C-2195-4B2A-B604-8F2682B77C12}" srcOrd="6" destOrd="0" presId="urn:microsoft.com/office/officeart/2018/2/layout/IconVerticalSolidList"/>
    <dgm:cxn modelId="{D73E580C-255C-4E7B-A881-798824D9FF5C}" type="presParOf" srcId="{62057F1C-2195-4B2A-B604-8F2682B77C12}" destId="{BBEB35A7-6158-4832-B080-2E228EB0DBA3}" srcOrd="0" destOrd="0" presId="urn:microsoft.com/office/officeart/2018/2/layout/IconVerticalSolidList"/>
    <dgm:cxn modelId="{09DD75BA-0F96-4874-87D9-DF168B37EF0A}" type="presParOf" srcId="{62057F1C-2195-4B2A-B604-8F2682B77C12}" destId="{E9F8E4D5-CFC8-4B75-A0C0-395D017D8D23}" srcOrd="1" destOrd="0" presId="urn:microsoft.com/office/officeart/2018/2/layout/IconVerticalSolidList"/>
    <dgm:cxn modelId="{E35E04EB-FAC1-45A7-832D-45E347BF3C4B}" type="presParOf" srcId="{62057F1C-2195-4B2A-B604-8F2682B77C12}" destId="{E86D9FCC-CF47-4F3B-AD78-9D24B873CC79}" srcOrd="2" destOrd="0" presId="urn:microsoft.com/office/officeart/2018/2/layout/IconVerticalSolidList"/>
    <dgm:cxn modelId="{4EF7E146-0B68-40AA-8883-F81DCDD18385}" type="presParOf" srcId="{62057F1C-2195-4B2A-B604-8F2682B77C12}" destId="{D2596BA2-866F-4566-9A9F-33B624E0F47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DE787A-A3FE-446D-892B-5D3B1820A52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57588308-30D2-4079-95BC-579D4C3A23C5}">
      <dgm:prSet custT="1"/>
      <dgm:spPr/>
      <dgm:t>
        <a:bodyPr/>
        <a:lstStyle/>
        <a:p>
          <a:r>
            <a:rPr lang="en-US" sz="3200" dirty="0"/>
            <a:t>Facilitates members’ alignment to organizational goals and policies</a:t>
          </a:r>
        </a:p>
      </dgm:t>
    </dgm:pt>
    <dgm:pt modelId="{498A65CF-E56D-4C50-9642-BA2EBAFFF283}" type="parTrans" cxnId="{9E67CADD-CE98-4437-8B68-CBA4FD8DAD2E}">
      <dgm:prSet/>
      <dgm:spPr/>
      <dgm:t>
        <a:bodyPr/>
        <a:lstStyle/>
        <a:p>
          <a:endParaRPr lang="en-US"/>
        </a:p>
      </dgm:t>
    </dgm:pt>
    <dgm:pt modelId="{710EE049-E1F4-4145-A554-8AA2011B84E3}" type="sibTrans" cxnId="{9E67CADD-CE98-4437-8B68-CBA4FD8DAD2E}">
      <dgm:prSet/>
      <dgm:spPr/>
      <dgm:t>
        <a:bodyPr/>
        <a:lstStyle/>
        <a:p>
          <a:endParaRPr lang="en-US"/>
        </a:p>
      </dgm:t>
    </dgm:pt>
    <dgm:pt modelId="{FCA6923C-6876-4369-B8CC-4F9B90C5F28E}">
      <dgm:prSet custT="1"/>
      <dgm:spPr/>
      <dgm:t>
        <a:bodyPr/>
        <a:lstStyle/>
        <a:p>
          <a:r>
            <a:rPr lang="en-US" sz="3200"/>
            <a:t>Helps members to work through conflict</a:t>
          </a:r>
        </a:p>
      </dgm:t>
    </dgm:pt>
    <dgm:pt modelId="{26CC54BD-5285-4D96-AE8F-5DBD7CB8B282}" type="parTrans" cxnId="{A6622CB1-2B6F-47E3-AA23-C930A0F6B6A5}">
      <dgm:prSet/>
      <dgm:spPr/>
      <dgm:t>
        <a:bodyPr/>
        <a:lstStyle/>
        <a:p>
          <a:endParaRPr lang="en-US"/>
        </a:p>
      </dgm:t>
    </dgm:pt>
    <dgm:pt modelId="{70E1489D-A4D5-4AE2-818B-445FD4F6A7AE}" type="sibTrans" cxnId="{A6622CB1-2B6F-47E3-AA23-C930A0F6B6A5}">
      <dgm:prSet/>
      <dgm:spPr/>
      <dgm:t>
        <a:bodyPr/>
        <a:lstStyle/>
        <a:p>
          <a:endParaRPr lang="en-US"/>
        </a:p>
      </dgm:t>
    </dgm:pt>
    <dgm:pt modelId="{BE9FCFB1-3E4E-4536-B968-ACAF65FFD6EB}">
      <dgm:prSet custT="1"/>
      <dgm:spPr/>
      <dgm:t>
        <a:bodyPr/>
        <a:lstStyle/>
        <a:p>
          <a:r>
            <a:rPr lang="en-US" sz="3200" dirty="0"/>
            <a:t>Dismantles intergenerational barriers that block effective working relationships </a:t>
          </a:r>
        </a:p>
      </dgm:t>
    </dgm:pt>
    <dgm:pt modelId="{3D1277F7-71CB-49E2-83B4-BDB462162BE4}" type="parTrans" cxnId="{9A8315C9-D239-4225-B8BD-7912DFAA12AC}">
      <dgm:prSet/>
      <dgm:spPr/>
      <dgm:t>
        <a:bodyPr/>
        <a:lstStyle/>
        <a:p>
          <a:endParaRPr lang="en-US"/>
        </a:p>
      </dgm:t>
    </dgm:pt>
    <dgm:pt modelId="{A4392794-09DF-45BC-9749-995902D9546B}" type="sibTrans" cxnId="{9A8315C9-D239-4225-B8BD-7912DFAA12AC}">
      <dgm:prSet/>
      <dgm:spPr/>
      <dgm:t>
        <a:bodyPr/>
        <a:lstStyle/>
        <a:p>
          <a:endParaRPr lang="en-US"/>
        </a:p>
      </dgm:t>
    </dgm:pt>
    <dgm:pt modelId="{A04ECC24-297D-408F-B555-DCBBA2295B33}" type="pres">
      <dgm:prSet presAssocID="{88DE787A-A3FE-446D-892B-5D3B1820A52E}" presName="root" presStyleCnt="0">
        <dgm:presLayoutVars>
          <dgm:dir/>
          <dgm:resizeHandles val="exact"/>
        </dgm:presLayoutVars>
      </dgm:prSet>
      <dgm:spPr/>
    </dgm:pt>
    <dgm:pt modelId="{389E0305-71CC-4202-8C86-39D41ED7D3D3}" type="pres">
      <dgm:prSet presAssocID="{57588308-30D2-4079-95BC-579D4C3A23C5}" presName="compNode" presStyleCnt="0"/>
      <dgm:spPr/>
    </dgm:pt>
    <dgm:pt modelId="{DC718139-7A66-4B8F-8D66-458BE108DCAA}" type="pres">
      <dgm:prSet presAssocID="{57588308-30D2-4079-95BC-579D4C3A23C5}" presName="bgRect" presStyleLbl="bgShp" presStyleIdx="0" presStyleCnt="3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07A99ECD-7870-4A1B-8A6B-6E8791F03FE5}" type="pres">
      <dgm:prSet presAssocID="{57588308-30D2-4079-95BC-579D4C3A23C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solidFill>
            <a:schemeClr val="accent1"/>
          </a:solidFill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D73B0C6E-7830-4F69-B138-BAEEADE31166}" type="pres">
      <dgm:prSet presAssocID="{57588308-30D2-4079-95BC-579D4C3A23C5}" presName="spaceRect" presStyleCnt="0"/>
      <dgm:spPr/>
    </dgm:pt>
    <dgm:pt modelId="{B04C0DCE-8FB1-43F8-B892-EE0B7F1E421D}" type="pres">
      <dgm:prSet presAssocID="{57588308-30D2-4079-95BC-579D4C3A23C5}" presName="parTx" presStyleLbl="revTx" presStyleIdx="0" presStyleCnt="3">
        <dgm:presLayoutVars>
          <dgm:chMax val="0"/>
          <dgm:chPref val="0"/>
        </dgm:presLayoutVars>
      </dgm:prSet>
      <dgm:spPr/>
    </dgm:pt>
    <dgm:pt modelId="{F97FE1D7-6ED9-4AB1-8EBA-DDD485D729CE}" type="pres">
      <dgm:prSet presAssocID="{710EE049-E1F4-4145-A554-8AA2011B84E3}" presName="sibTrans" presStyleCnt="0"/>
      <dgm:spPr/>
    </dgm:pt>
    <dgm:pt modelId="{A7A97E97-4725-4CD4-911B-EFD8BA78EBE7}" type="pres">
      <dgm:prSet presAssocID="{FCA6923C-6876-4369-B8CC-4F9B90C5F28E}" presName="compNode" presStyleCnt="0"/>
      <dgm:spPr/>
    </dgm:pt>
    <dgm:pt modelId="{A7F7C91E-306A-4553-BB66-9A96A3B8B0B0}" type="pres">
      <dgm:prSet presAssocID="{FCA6923C-6876-4369-B8CC-4F9B90C5F28E}" presName="bgRect" presStyleLbl="bgShp" presStyleIdx="1" presStyleCnt="3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4474EFB2-618D-4411-A5BA-71E4C867A2DD}" type="pres">
      <dgm:prSet presAssocID="{FCA6923C-6876-4369-B8CC-4F9B90C5F28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ace Sign"/>
        </a:ext>
      </dgm:extLst>
    </dgm:pt>
    <dgm:pt modelId="{69B49F02-7DA7-467D-A1C7-4040286D1191}" type="pres">
      <dgm:prSet presAssocID="{FCA6923C-6876-4369-B8CC-4F9B90C5F28E}" presName="spaceRect" presStyleCnt="0"/>
      <dgm:spPr/>
    </dgm:pt>
    <dgm:pt modelId="{5B1DDF6F-7A65-45B0-A743-69C76FFC8CE8}" type="pres">
      <dgm:prSet presAssocID="{FCA6923C-6876-4369-B8CC-4F9B90C5F28E}" presName="parTx" presStyleLbl="revTx" presStyleIdx="1" presStyleCnt="3">
        <dgm:presLayoutVars>
          <dgm:chMax val="0"/>
          <dgm:chPref val="0"/>
        </dgm:presLayoutVars>
      </dgm:prSet>
      <dgm:spPr/>
    </dgm:pt>
    <dgm:pt modelId="{DE0C76A2-BBA4-4B69-8957-DBCAFA63ED52}" type="pres">
      <dgm:prSet presAssocID="{70E1489D-A4D5-4AE2-818B-445FD4F6A7AE}" presName="sibTrans" presStyleCnt="0"/>
      <dgm:spPr/>
    </dgm:pt>
    <dgm:pt modelId="{72CBC3BC-EA90-436C-A2C4-550980F19CE8}" type="pres">
      <dgm:prSet presAssocID="{BE9FCFB1-3E4E-4536-B968-ACAF65FFD6EB}" presName="compNode" presStyleCnt="0"/>
      <dgm:spPr/>
    </dgm:pt>
    <dgm:pt modelId="{09C7DABC-27F0-4226-8CF7-5C1A89BF1A3B}" type="pres">
      <dgm:prSet presAssocID="{BE9FCFB1-3E4E-4536-B968-ACAF65FFD6EB}" presName="bgRect" presStyleLbl="bgShp" presStyleIdx="2" presStyleCnt="3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FDDBD751-66FE-4A85-AADE-5074ACA86F8C}" type="pres">
      <dgm:prSet presAssocID="{BE9FCFB1-3E4E-4536-B968-ACAF65FFD6E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C89CFE4-A7DF-4E79-BA8A-8C22CF38F784}" type="pres">
      <dgm:prSet presAssocID="{BE9FCFB1-3E4E-4536-B968-ACAF65FFD6EB}" presName="spaceRect" presStyleCnt="0"/>
      <dgm:spPr/>
    </dgm:pt>
    <dgm:pt modelId="{DEA26AB6-A41F-4C1E-9F00-907F916ADA1A}" type="pres">
      <dgm:prSet presAssocID="{BE9FCFB1-3E4E-4536-B968-ACAF65FFD6E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1683718-6B9D-4BEB-92A1-E8A6D0DCBBF4}" type="presOf" srcId="{BE9FCFB1-3E4E-4536-B968-ACAF65FFD6EB}" destId="{DEA26AB6-A41F-4C1E-9F00-907F916ADA1A}" srcOrd="0" destOrd="0" presId="urn:microsoft.com/office/officeart/2018/2/layout/IconVerticalSolidList"/>
    <dgm:cxn modelId="{A6622CB1-2B6F-47E3-AA23-C930A0F6B6A5}" srcId="{88DE787A-A3FE-446D-892B-5D3B1820A52E}" destId="{FCA6923C-6876-4369-B8CC-4F9B90C5F28E}" srcOrd="1" destOrd="0" parTransId="{26CC54BD-5285-4D96-AE8F-5DBD7CB8B282}" sibTransId="{70E1489D-A4D5-4AE2-818B-445FD4F6A7AE}"/>
    <dgm:cxn modelId="{6317A6B6-A7D1-430B-974D-5EA6E9C31E22}" type="presOf" srcId="{57588308-30D2-4079-95BC-579D4C3A23C5}" destId="{B04C0DCE-8FB1-43F8-B892-EE0B7F1E421D}" srcOrd="0" destOrd="0" presId="urn:microsoft.com/office/officeart/2018/2/layout/IconVerticalSolidList"/>
    <dgm:cxn modelId="{9A8315C9-D239-4225-B8BD-7912DFAA12AC}" srcId="{88DE787A-A3FE-446D-892B-5D3B1820A52E}" destId="{BE9FCFB1-3E4E-4536-B968-ACAF65FFD6EB}" srcOrd="2" destOrd="0" parTransId="{3D1277F7-71CB-49E2-83B4-BDB462162BE4}" sibTransId="{A4392794-09DF-45BC-9749-995902D9546B}"/>
    <dgm:cxn modelId="{BADBB2D9-F4FB-4839-9E4D-21281C0C6106}" type="presOf" srcId="{FCA6923C-6876-4369-B8CC-4F9B90C5F28E}" destId="{5B1DDF6F-7A65-45B0-A743-69C76FFC8CE8}" srcOrd="0" destOrd="0" presId="urn:microsoft.com/office/officeart/2018/2/layout/IconVerticalSolidList"/>
    <dgm:cxn modelId="{9E67CADD-CE98-4437-8B68-CBA4FD8DAD2E}" srcId="{88DE787A-A3FE-446D-892B-5D3B1820A52E}" destId="{57588308-30D2-4079-95BC-579D4C3A23C5}" srcOrd="0" destOrd="0" parTransId="{498A65CF-E56D-4C50-9642-BA2EBAFFF283}" sibTransId="{710EE049-E1F4-4145-A554-8AA2011B84E3}"/>
    <dgm:cxn modelId="{58E0EBEF-C3D3-4C9E-AA74-8A513DF85895}" type="presOf" srcId="{88DE787A-A3FE-446D-892B-5D3B1820A52E}" destId="{A04ECC24-297D-408F-B555-DCBBA2295B33}" srcOrd="0" destOrd="0" presId="urn:microsoft.com/office/officeart/2018/2/layout/IconVerticalSolidList"/>
    <dgm:cxn modelId="{5352AC51-54FC-4581-B023-6A2514813AC0}" type="presParOf" srcId="{A04ECC24-297D-408F-B555-DCBBA2295B33}" destId="{389E0305-71CC-4202-8C86-39D41ED7D3D3}" srcOrd="0" destOrd="0" presId="urn:microsoft.com/office/officeart/2018/2/layout/IconVerticalSolidList"/>
    <dgm:cxn modelId="{A3B8731A-9348-4D3F-B028-DE1BC1263A33}" type="presParOf" srcId="{389E0305-71CC-4202-8C86-39D41ED7D3D3}" destId="{DC718139-7A66-4B8F-8D66-458BE108DCAA}" srcOrd="0" destOrd="0" presId="urn:microsoft.com/office/officeart/2018/2/layout/IconVerticalSolidList"/>
    <dgm:cxn modelId="{08E6B3BC-AEAD-43CA-A9A9-111DD68456FE}" type="presParOf" srcId="{389E0305-71CC-4202-8C86-39D41ED7D3D3}" destId="{07A99ECD-7870-4A1B-8A6B-6E8791F03FE5}" srcOrd="1" destOrd="0" presId="urn:microsoft.com/office/officeart/2018/2/layout/IconVerticalSolidList"/>
    <dgm:cxn modelId="{BEE71254-AA3C-4583-8206-41D73950BC03}" type="presParOf" srcId="{389E0305-71CC-4202-8C86-39D41ED7D3D3}" destId="{D73B0C6E-7830-4F69-B138-BAEEADE31166}" srcOrd="2" destOrd="0" presId="urn:microsoft.com/office/officeart/2018/2/layout/IconVerticalSolidList"/>
    <dgm:cxn modelId="{71336674-5708-4E5E-AA80-D54B2781070F}" type="presParOf" srcId="{389E0305-71CC-4202-8C86-39D41ED7D3D3}" destId="{B04C0DCE-8FB1-43F8-B892-EE0B7F1E421D}" srcOrd="3" destOrd="0" presId="urn:microsoft.com/office/officeart/2018/2/layout/IconVerticalSolidList"/>
    <dgm:cxn modelId="{C4234EAB-1CA9-4BB8-826E-AB6293738754}" type="presParOf" srcId="{A04ECC24-297D-408F-B555-DCBBA2295B33}" destId="{F97FE1D7-6ED9-4AB1-8EBA-DDD485D729CE}" srcOrd="1" destOrd="0" presId="urn:microsoft.com/office/officeart/2018/2/layout/IconVerticalSolidList"/>
    <dgm:cxn modelId="{0A9C2920-6AFA-4781-8CE6-5F0D493AC5A1}" type="presParOf" srcId="{A04ECC24-297D-408F-B555-DCBBA2295B33}" destId="{A7A97E97-4725-4CD4-911B-EFD8BA78EBE7}" srcOrd="2" destOrd="0" presId="urn:microsoft.com/office/officeart/2018/2/layout/IconVerticalSolidList"/>
    <dgm:cxn modelId="{7D1C1227-6F48-48BA-8787-34F7479484B3}" type="presParOf" srcId="{A7A97E97-4725-4CD4-911B-EFD8BA78EBE7}" destId="{A7F7C91E-306A-4553-BB66-9A96A3B8B0B0}" srcOrd="0" destOrd="0" presId="urn:microsoft.com/office/officeart/2018/2/layout/IconVerticalSolidList"/>
    <dgm:cxn modelId="{91EEB951-5580-49B8-8B25-81B387B83EC9}" type="presParOf" srcId="{A7A97E97-4725-4CD4-911B-EFD8BA78EBE7}" destId="{4474EFB2-618D-4411-A5BA-71E4C867A2DD}" srcOrd="1" destOrd="0" presId="urn:microsoft.com/office/officeart/2018/2/layout/IconVerticalSolidList"/>
    <dgm:cxn modelId="{560A49DE-4269-4A57-B7FB-A7125F36CB93}" type="presParOf" srcId="{A7A97E97-4725-4CD4-911B-EFD8BA78EBE7}" destId="{69B49F02-7DA7-467D-A1C7-4040286D1191}" srcOrd="2" destOrd="0" presId="urn:microsoft.com/office/officeart/2018/2/layout/IconVerticalSolidList"/>
    <dgm:cxn modelId="{596AE022-7BB2-4144-8793-3506F9FDA933}" type="presParOf" srcId="{A7A97E97-4725-4CD4-911B-EFD8BA78EBE7}" destId="{5B1DDF6F-7A65-45B0-A743-69C76FFC8CE8}" srcOrd="3" destOrd="0" presId="urn:microsoft.com/office/officeart/2018/2/layout/IconVerticalSolidList"/>
    <dgm:cxn modelId="{188FDF65-7FEA-495D-942C-C718F21E63F9}" type="presParOf" srcId="{A04ECC24-297D-408F-B555-DCBBA2295B33}" destId="{DE0C76A2-BBA4-4B69-8957-DBCAFA63ED52}" srcOrd="3" destOrd="0" presId="urn:microsoft.com/office/officeart/2018/2/layout/IconVerticalSolidList"/>
    <dgm:cxn modelId="{02B858D9-4514-4E83-B1DA-D28271CAB1D7}" type="presParOf" srcId="{A04ECC24-297D-408F-B555-DCBBA2295B33}" destId="{72CBC3BC-EA90-436C-A2C4-550980F19CE8}" srcOrd="4" destOrd="0" presId="urn:microsoft.com/office/officeart/2018/2/layout/IconVerticalSolidList"/>
    <dgm:cxn modelId="{303AE45E-327E-4186-B099-0F78E3951BCA}" type="presParOf" srcId="{72CBC3BC-EA90-436C-A2C4-550980F19CE8}" destId="{09C7DABC-27F0-4226-8CF7-5C1A89BF1A3B}" srcOrd="0" destOrd="0" presId="urn:microsoft.com/office/officeart/2018/2/layout/IconVerticalSolidList"/>
    <dgm:cxn modelId="{E0B20E1E-D703-4B8D-9313-43B96AACF195}" type="presParOf" srcId="{72CBC3BC-EA90-436C-A2C4-550980F19CE8}" destId="{FDDBD751-66FE-4A85-AADE-5074ACA86F8C}" srcOrd="1" destOrd="0" presId="urn:microsoft.com/office/officeart/2018/2/layout/IconVerticalSolidList"/>
    <dgm:cxn modelId="{4D40A4D2-F9CA-481D-B822-E482E88140CE}" type="presParOf" srcId="{72CBC3BC-EA90-436C-A2C4-550980F19CE8}" destId="{6C89CFE4-A7DF-4E79-BA8A-8C22CF38F784}" srcOrd="2" destOrd="0" presId="urn:microsoft.com/office/officeart/2018/2/layout/IconVerticalSolidList"/>
    <dgm:cxn modelId="{1027667F-0FBE-475A-9169-97B7A638D25C}" type="presParOf" srcId="{72CBC3BC-EA90-436C-A2C4-550980F19CE8}" destId="{DEA26AB6-A41F-4C1E-9F00-907F916ADA1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DE787A-A3FE-446D-892B-5D3B1820A52E}" type="doc">
      <dgm:prSet loTypeId="urn:microsoft.com/office/officeart/2005/8/layout/v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7588308-30D2-4079-95BC-579D4C3A23C5}">
      <dgm:prSet/>
      <dgm:spPr>
        <a:solidFill>
          <a:schemeClr val="accent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Creates an opportunity to address:</a:t>
          </a:r>
        </a:p>
      </dgm:t>
    </dgm:pt>
    <dgm:pt modelId="{498A65CF-E56D-4C50-9642-BA2EBAFFF283}" type="parTrans" cxnId="{9E67CADD-CE98-4437-8B68-CBA4FD8DAD2E}">
      <dgm:prSet/>
      <dgm:spPr/>
      <dgm:t>
        <a:bodyPr/>
        <a:lstStyle/>
        <a:p>
          <a:endParaRPr lang="en-US"/>
        </a:p>
      </dgm:t>
    </dgm:pt>
    <dgm:pt modelId="{710EE049-E1F4-4145-A554-8AA2011B84E3}" type="sibTrans" cxnId="{9E67CADD-CE98-4437-8B68-CBA4FD8DAD2E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FCBE9B-26CC-4566-9835-F15F282C90D6}">
      <dgm:prSet/>
      <dgm:spPr>
        <a:solidFill>
          <a:schemeClr val="accent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Members forming dysfunctional cliques and factions </a:t>
          </a:r>
        </a:p>
      </dgm:t>
    </dgm:pt>
    <dgm:pt modelId="{A8F62E96-84D7-4003-ACE4-963E4388FEAD}" type="parTrans" cxnId="{EE54CFCF-8A6C-4228-A9C9-F1B77BD68806}">
      <dgm:prSet/>
      <dgm:spPr/>
      <dgm:t>
        <a:bodyPr/>
        <a:lstStyle/>
        <a:p>
          <a:endParaRPr lang="en-US"/>
        </a:p>
      </dgm:t>
    </dgm:pt>
    <dgm:pt modelId="{9C36939D-3BF4-4DEF-A4AA-32A126755C62}" type="sibTrans" cxnId="{EE54CFCF-8A6C-4228-A9C9-F1B77BD68806}">
      <dgm:prSet/>
      <dgm:spPr/>
      <dgm:t>
        <a:bodyPr/>
        <a:lstStyle/>
        <a:p>
          <a:endParaRPr lang="en-US"/>
        </a:p>
      </dgm:t>
    </dgm:pt>
    <dgm:pt modelId="{6D7F1111-9277-450B-9779-A7DC97EE0BB3}">
      <dgm:prSet/>
      <dgm:spPr>
        <a:solidFill>
          <a:schemeClr val="accent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Members not showing support or loyalty toward one another  </a:t>
          </a:r>
        </a:p>
      </dgm:t>
    </dgm:pt>
    <dgm:pt modelId="{1AEB6C4E-7EB6-4F0D-9F55-2A69328488B7}" type="parTrans" cxnId="{E64DC007-DB36-499D-9069-4C35B065113C}">
      <dgm:prSet/>
      <dgm:spPr/>
      <dgm:t>
        <a:bodyPr/>
        <a:lstStyle/>
        <a:p>
          <a:endParaRPr lang="en-US"/>
        </a:p>
      </dgm:t>
    </dgm:pt>
    <dgm:pt modelId="{6F644CB8-B10A-4F47-A44A-DD0613B6A220}" type="sibTrans" cxnId="{E64DC007-DB36-499D-9069-4C35B065113C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914C4C20-8EB7-4AB3-9E4F-C9F0B18D1C16}">
      <dgm:prSet/>
      <dgm:spPr>
        <a:solidFill>
          <a:schemeClr val="accent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Members holding “meetings after the meeting”</a:t>
          </a:r>
        </a:p>
      </dgm:t>
    </dgm:pt>
    <dgm:pt modelId="{3E3F014C-7E91-46E0-966C-0F7315E11F98}" type="parTrans" cxnId="{693BB345-30A9-4668-86C8-81BE13053FB5}">
      <dgm:prSet/>
      <dgm:spPr/>
      <dgm:t>
        <a:bodyPr/>
        <a:lstStyle/>
        <a:p>
          <a:endParaRPr lang="en-US"/>
        </a:p>
      </dgm:t>
    </dgm:pt>
    <dgm:pt modelId="{3F84FDBB-8B05-4AC6-B19A-50EA55076BFC}" type="sibTrans" cxnId="{693BB345-30A9-4668-86C8-81BE13053FB5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11AAC74C-8A13-4762-BD6B-3A26685120E1}">
      <dgm:prSet/>
      <dgm:spPr>
        <a:solidFill>
          <a:schemeClr val="accent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Members talking or not listening, while someone else has the floor </a:t>
          </a:r>
        </a:p>
      </dgm:t>
    </dgm:pt>
    <dgm:pt modelId="{DB500B08-E792-4D4B-AD7C-C94B72DC8AFE}" type="parTrans" cxnId="{BBC83A87-6247-454B-AD9E-0047D0927E34}">
      <dgm:prSet/>
      <dgm:spPr/>
      <dgm:t>
        <a:bodyPr/>
        <a:lstStyle/>
        <a:p>
          <a:endParaRPr lang="en-US"/>
        </a:p>
      </dgm:t>
    </dgm:pt>
    <dgm:pt modelId="{41766A3D-874C-42EA-B0C9-3D42298B4FE5}" type="sibTrans" cxnId="{BBC83A87-6247-454B-AD9E-0047D0927E34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C24947B9-F1B3-4B87-AB5A-C08F0A21E7D6}" type="pres">
      <dgm:prSet presAssocID="{88DE787A-A3FE-446D-892B-5D3B1820A52E}" presName="outerComposite" presStyleCnt="0">
        <dgm:presLayoutVars>
          <dgm:chMax val="5"/>
          <dgm:dir/>
          <dgm:resizeHandles val="exact"/>
        </dgm:presLayoutVars>
      </dgm:prSet>
      <dgm:spPr/>
    </dgm:pt>
    <dgm:pt modelId="{AF2F96A6-1A05-4675-B1D6-E4781A798D0C}" type="pres">
      <dgm:prSet presAssocID="{88DE787A-A3FE-446D-892B-5D3B1820A52E}" presName="dummyMaxCanvas" presStyleCnt="0">
        <dgm:presLayoutVars/>
      </dgm:prSet>
      <dgm:spPr/>
    </dgm:pt>
    <dgm:pt modelId="{EB5498E2-E288-4EF2-B3EE-897854FECC48}" type="pres">
      <dgm:prSet presAssocID="{88DE787A-A3FE-446D-892B-5D3B1820A52E}" presName="FiveNodes_1" presStyleLbl="node1" presStyleIdx="0" presStyleCnt="5">
        <dgm:presLayoutVars>
          <dgm:bulletEnabled val="1"/>
        </dgm:presLayoutVars>
      </dgm:prSet>
      <dgm:spPr/>
    </dgm:pt>
    <dgm:pt modelId="{B93855C4-801C-4957-BD6B-F0CD9CB35B00}" type="pres">
      <dgm:prSet presAssocID="{88DE787A-A3FE-446D-892B-5D3B1820A52E}" presName="FiveNodes_2" presStyleLbl="node1" presStyleIdx="1" presStyleCnt="5">
        <dgm:presLayoutVars>
          <dgm:bulletEnabled val="1"/>
        </dgm:presLayoutVars>
      </dgm:prSet>
      <dgm:spPr/>
    </dgm:pt>
    <dgm:pt modelId="{A78F1CC1-7DE0-429D-8532-CE30F1819B4A}" type="pres">
      <dgm:prSet presAssocID="{88DE787A-A3FE-446D-892B-5D3B1820A52E}" presName="FiveNodes_3" presStyleLbl="node1" presStyleIdx="2" presStyleCnt="5">
        <dgm:presLayoutVars>
          <dgm:bulletEnabled val="1"/>
        </dgm:presLayoutVars>
      </dgm:prSet>
      <dgm:spPr/>
    </dgm:pt>
    <dgm:pt modelId="{FF8614F3-40D7-4AF0-A355-87EECDC9BD73}" type="pres">
      <dgm:prSet presAssocID="{88DE787A-A3FE-446D-892B-5D3B1820A52E}" presName="FiveNodes_4" presStyleLbl="node1" presStyleIdx="3" presStyleCnt="5">
        <dgm:presLayoutVars>
          <dgm:bulletEnabled val="1"/>
        </dgm:presLayoutVars>
      </dgm:prSet>
      <dgm:spPr/>
    </dgm:pt>
    <dgm:pt modelId="{2CAE9D74-BE89-48BD-AAA7-3D5F0C03C081}" type="pres">
      <dgm:prSet presAssocID="{88DE787A-A3FE-446D-892B-5D3B1820A52E}" presName="FiveNodes_5" presStyleLbl="node1" presStyleIdx="4" presStyleCnt="5">
        <dgm:presLayoutVars>
          <dgm:bulletEnabled val="1"/>
        </dgm:presLayoutVars>
      </dgm:prSet>
      <dgm:spPr/>
    </dgm:pt>
    <dgm:pt modelId="{3543915F-7A35-4FB3-82F2-2E7AC60092EF}" type="pres">
      <dgm:prSet presAssocID="{88DE787A-A3FE-446D-892B-5D3B1820A52E}" presName="FiveConn_1-2" presStyleLbl="fgAccFollowNode1" presStyleIdx="0" presStyleCnt="4">
        <dgm:presLayoutVars>
          <dgm:bulletEnabled val="1"/>
        </dgm:presLayoutVars>
      </dgm:prSet>
      <dgm:spPr/>
    </dgm:pt>
    <dgm:pt modelId="{A7B2AF5C-65AF-48C4-AC20-5DEDC1AFFE72}" type="pres">
      <dgm:prSet presAssocID="{88DE787A-A3FE-446D-892B-5D3B1820A52E}" presName="FiveConn_2-3" presStyleLbl="fgAccFollowNode1" presStyleIdx="1" presStyleCnt="4">
        <dgm:presLayoutVars>
          <dgm:bulletEnabled val="1"/>
        </dgm:presLayoutVars>
      </dgm:prSet>
      <dgm:spPr/>
    </dgm:pt>
    <dgm:pt modelId="{090007B7-5F1C-4CAE-AB94-8B9B4C003841}" type="pres">
      <dgm:prSet presAssocID="{88DE787A-A3FE-446D-892B-5D3B1820A52E}" presName="FiveConn_3-4" presStyleLbl="fgAccFollowNode1" presStyleIdx="2" presStyleCnt="4">
        <dgm:presLayoutVars>
          <dgm:bulletEnabled val="1"/>
        </dgm:presLayoutVars>
      </dgm:prSet>
      <dgm:spPr/>
    </dgm:pt>
    <dgm:pt modelId="{75B13F5C-4243-4C52-B2D4-1332EA1ADA31}" type="pres">
      <dgm:prSet presAssocID="{88DE787A-A3FE-446D-892B-5D3B1820A52E}" presName="FiveConn_4-5" presStyleLbl="fgAccFollowNode1" presStyleIdx="3" presStyleCnt="4">
        <dgm:presLayoutVars>
          <dgm:bulletEnabled val="1"/>
        </dgm:presLayoutVars>
      </dgm:prSet>
      <dgm:spPr/>
    </dgm:pt>
    <dgm:pt modelId="{20DB7AE9-8420-4EE7-8EC2-686D2C327A23}" type="pres">
      <dgm:prSet presAssocID="{88DE787A-A3FE-446D-892B-5D3B1820A52E}" presName="FiveNodes_1_text" presStyleLbl="node1" presStyleIdx="4" presStyleCnt="5">
        <dgm:presLayoutVars>
          <dgm:bulletEnabled val="1"/>
        </dgm:presLayoutVars>
      </dgm:prSet>
      <dgm:spPr/>
    </dgm:pt>
    <dgm:pt modelId="{FE0E0B2C-0C46-4FEB-B658-2294FC46D290}" type="pres">
      <dgm:prSet presAssocID="{88DE787A-A3FE-446D-892B-5D3B1820A52E}" presName="FiveNodes_2_text" presStyleLbl="node1" presStyleIdx="4" presStyleCnt="5">
        <dgm:presLayoutVars>
          <dgm:bulletEnabled val="1"/>
        </dgm:presLayoutVars>
      </dgm:prSet>
      <dgm:spPr/>
    </dgm:pt>
    <dgm:pt modelId="{A5AFEA50-96C8-4861-BFAE-1909387769B9}" type="pres">
      <dgm:prSet presAssocID="{88DE787A-A3FE-446D-892B-5D3B1820A52E}" presName="FiveNodes_3_text" presStyleLbl="node1" presStyleIdx="4" presStyleCnt="5">
        <dgm:presLayoutVars>
          <dgm:bulletEnabled val="1"/>
        </dgm:presLayoutVars>
      </dgm:prSet>
      <dgm:spPr/>
    </dgm:pt>
    <dgm:pt modelId="{F5666E3B-637E-41A8-9B59-D1FAD2CCD599}" type="pres">
      <dgm:prSet presAssocID="{88DE787A-A3FE-446D-892B-5D3B1820A52E}" presName="FiveNodes_4_text" presStyleLbl="node1" presStyleIdx="4" presStyleCnt="5">
        <dgm:presLayoutVars>
          <dgm:bulletEnabled val="1"/>
        </dgm:presLayoutVars>
      </dgm:prSet>
      <dgm:spPr/>
    </dgm:pt>
    <dgm:pt modelId="{65DF3B85-FA35-4237-AEAD-D48398A95733}" type="pres">
      <dgm:prSet presAssocID="{88DE787A-A3FE-446D-892B-5D3B1820A52E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E64DC007-DB36-499D-9069-4C35B065113C}" srcId="{88DE787A-A3FE-446D-892B-5D3B1820A52E}" destId="{6D7F1111-9277-450B-9779-A7DC97EE0BB3}" srcOrd="3" destOrd="0" parTransId="{1AEB6C4E-7EB6-4F0D-9F55-2A69328488B7}" sibTransId="{6F644CB8-B10A-4F47-A44A-DD0613B6A220}"/>
    <dgm:cxn modelId="{59A7D911-C625-4347-BE7E-0F1D0D862E93}" type="presOf" srcId="{57588308-30D2-4079-95BC-579D4C3A23C5}" destId="{EB5498E2-E288-4EF2-B3EE-897854FECC48}" srcOrd="0" destOrd="0" presId="urn:microsoft.com/office/officeart/2005/8/layout/vProcess5"/>
    <dgm:cxn modelId="{CF5B8F13-E6FF-4D8E-B08D-2D5E365475D6}" type="presOf" srcId="{11AAC74C-8A13-4762-BD6B-3A26685120E1}" destId="{FE0E0B2C-0C46-4FEB-B658-2294FC46D290}" srcOrd="1" destOrd="0" presId="urn:microsoft.com/office/officeart/2005/8/layout/vProcess5"/>
    <dgm:cxn modelId="{57547C1E-68A7-44CF-B350-B02489D58E44}" type="presOf" srcId="{11AAC74C-8A13-4762-BD6B-3A26685120E1}" destId="{B93855C4-801C-4957-BD6B-F0CD9CB35B00}" srcOrd="0" destOrd="0" presId="urn:microsoft.com/office/officeart/2005/8/layout/vProcess5"/>
    <dgm:cxn modelId="{A8BD513A-9BC3-4473-923B-80724B89B509}" type="presOf" srcId="{6F644CB8-B10A-4F47-A44A-DD0613B6A220}" destId="{75B13F5C-4243-4C52-B2D4-1332EA1ADA31}" srcOrd="0" destOrd="0" presId="urn:microsoft.com/office/officeart/2005/8/layout/vProcess5"/>
    <dgm:cxn modelId="{7E892C3E-B979-4953-87B8-4F645916E414}" type="presOf" srcId="{6D7F1111-9277-450B-9779-A7DC97EE0BB3}" destId="{FF8614F3-40D7-4AF0-A355-87EECDC9BD73}" srcOrd="0" destOrd="0" presId="urn:microsoft.com/office/officeart/2005/8/layout/vProcess5"/>
    <dgm:cxn modelId="{C172BA43-F7DA-48D7-8E33-6DB0EBE8671B}" type="presOf" srcId="{3F84FDBB-8B05-4AC6-B19A-50EA55076BFC}" destId="{090007B7-5F1C-4CAE-AB94-8B9B4C003841}" srcOrd="0" destOrd="0" presId="urn:microsoft.com/office/officeart/2005/8/layout/vProcess5"/>
    <dgm:cxn modelId="{6E778264-C7F0-4706-AFDB-C1DDC5BC7C97}" type="presOf" srcId="{A7FCBE9B-26CC-4566-9835-F15F282C90D6}" destId="{2CAE9D74-BE89-48BD-AAA7-3D5F0C03C081}" srcOrd="0" destOrd="0" presId="urn:microsoft.com/office/officeart/2005/8/layout/vProcess5"/>
    <dgm:cxn modelId="{553C7465-8C45-438B-BE33-34541B9A4094}" type="presOf" srcId="{88DE787A-A3FE-446D-892B-5D3B1820A52E}" destId="{C24947B9-F1B3-4B87-AB5A-C08F0A21E7D6}" srcOrd="0" destOrd="0" presId="urn:microsoft.com/office/officeart/2005/8/layout/vProcess5"/>
    <dgm:cxn modelId="{693BB345-30A9-4668-86C8-81BE13053FB5}" srcId="{88DE787A-A3FE-446D-892B-5D3B1820A52E}" destId="{914C4C20-8EB7-4AB3-9E4F-C9F0B18D1C16}" srcOrd="2" destOrd="0" parTransId="{3E3F014C-7E91-46E0-966C-0F7315E11F98}" sibTransId="{3F84FDBB-8B05-4AC6-B19A-50EA55076BFC}"/>
    <dgm:cxn modelId="{BBC83A87-6247-454B-AD9E-0047D0927E34}" srcId="{88DE787A-A3FE-446D-892B-5D3B1820A52E}" destId="{11AAC74C-8A13-4762-BD6B-3A26685120E1}" srcOrd="1" destOrd="0" parTransId="{DB500B08-E792-4D4B-AD7C-C94B72DC8AFE}" sibTransId="{41766A3D-874C-42EA-B0C9-3D42298B4FE5}"/>
    <dgm:cxn modelId="{DFB52EB5-B27C-491E-9063-97BCBEBFA3DA}" type="presOf" srcId="{A7FCBE9B-26CC-4566-9835-F15F282C90D6}" destId="{65DF3B85-FA35-4237-AEAD-D48398A95733}" srcOrd="1" destOrd="0" presId="urn:microsoft.com/office/officeart/2005/8/layout/vProcess5"/>
    <dgm:cxn modelId="{CD0CEDC9-E8EF-41EF-A91E-164615B0903F}" type="presOf" srcId="{41766A3D-874C-42EA-B0C9-3D42298B4FE5}" destId="{A7B2AF5C-65AF-48C4-AC20-5DEDC1AFFE72}" srcOrd="0" destOrd="0" presId="urn:microsoft.com/office/officeart/2005/8/layout/vProcess5"/>
    <dgm:cxn modelId="{EE54CFCF-8A6C-4228-A9C9-F1B77BD68806}" srcId="{88DE787A-A3FE-446D-892B-5D3B1820A52E}" destId="{A7FCBE9B-26CC-4566-9835-F15F282C90D6}" srcOrd="4" destOrd="0" parTransId="{A8F62E96-84D7-4003-ACE4-963E4388FEAD}" sibTransId="{9C36939D-3BF4-4DEF-A4AA-32A126755C62}"/>
    <dgm:cxn modelId="{280469D5-8B74-445E-8506-771CDA2535B9}" type="presOf" srcId="{914C4C20-8EB7-4AB3-9E4F-C9F0B18D1C16}" destId="{A5AFEA50-96C8-4861-BFAE-1909387769B9}" srcOrd="1" destOrd="0" presId="urn:microsoft.com/office/officeart/2005/8/layout/vProcess5"/>
    <dgm:cxn modelId="{9E67CADD-CE98-4437-8B68-CBA4FD8DAD2E}" srcId="{88DE787A-A3FE-446D-892B-5D3B1820A52E}" destId="{57588308-30D2-4079-95BC-579D4C3A23C5}" srcOrd="0" destOrd="0" parTransId="{498A65CF-E56D-4C50-9642-BA2EBAFFF283}" sibTransId="{710EE049-E1F4-4145-A554-8AA2011B84E3}"/>
    <dgm:cxn modelId="{7406F4DD-58FC-421B-8A6E-42F73E32F14F}" type="presOf" srcId="{57588308-30D2-4079-95BC-579D4C3A23C5}" destId="{20DB7AE9-8420-4EE7-8EC2-686D2C327A23}" srcOrd="1" destOrd="0" presId="urn:microsoft.com/office/officeart/2005/8/layout/vProcess5"/>
    <dgm:cxn modelId="{E82EAFE2-1CC2-4701-81EB-143206FB4DB7}" type="presOf" srcId="{710EE049-E1F4-4145-A554-8AA2011B84E3}" destId="{3543915F-7A35-4FB3-82F2-2E7AC60092EF}" srcOrd="0" destOrd="0" presId="urn:microsoft.com/office/officeart/2005/8/layout/vProcess5"/>
    <dgm:cxn modelId="{A29791E4-9686-4B7D-A69B-53FA7252F025}" type="presOf" srcId="{914C4C20-8EB7-4AB3-9E4F-C9F0B18D1C16}" destId="{A78F1CC1-7DE0-429D-8532-CE30F1819B4A}" srcOrd="0" destOrd="0" presId="urn:microsoft.com/office/officeart/2005/8/layout/vProcess5"/>
    <dgm:cxn modelId="{9601BDE4-7E71-4474-9CAB-D352BFDB522E}" type="presOf" srcId="{6D7F1111-9277-450B-9779-A7DC97EE0BB3}" destId="{F5666E3B-637E-41A8-9B59-D1FAD2CCD599}" srcOrd="1" destOrd="0" presId="urn:microsoft.com/office/officeart/2005/8/layout/vProcess5"/>
    <dgm:cxn modelId="{B68CE189-FD79-4EDB-A377-900E6509E877}" type="presParOf" srcId="{C24947B9-F1B3-4B87-AB5A-C08F0A21E7D6}" destId="{AF2F96A6-1A05-4675-B1D6-E4781A798D0C}" srcOrd="0" destOrd="0" presId="urn:microsoft.com/office/officeart/2005/8/layout/vProcess5"/>
    <dgm:cxn modelId="{D34CACF2-089D-4B15-818A-30D152CF025D}" type="presParOf" srcId="{C24947B9-F1B3-4B87-AB5A-C08F0A21E7D6}" destId="{EB5498E2-E288-4EF2-B3EE-897854FECC48}" srcOrd="1" destOrd="0" presId="urn:microsoft.com/office/officeart/2005/8/layout/vProcess5"/>
    <dgm:cxn modelId="{EA7AF641-7C6C-49FA-968D-CB6391DD7DEB}" type="presParOf" srcId="{C24947B9-F1B3-4B87-AB5A-C08F0A21E7D6}" destId="{B93855C4-801C-4957-BD6B-F0CD9CB35B00}" srcOrd="2" destOrd="0" presId="urn:microsoft.com/office/officeart/2005/8/layout/vProcess5"/>
    <dgm:cxn modelId="{B00F7DEF-2080-4362-BA97-ECA62D816356}" type="presParOf" srcId="{C24947B9-F1B3-4B87-AB5A-C08F0A21E7D6}" destId="{A78F1CC1-7DE0-429D-8532-CE30F1819B4A}" srcOrd="3" destOrd="0" presId="urn:microsoft.com/office/officeart/2005/8/layout/vProcess5"/>
    <dgm:cxn modelId="{883ACE88-F75B-4660-9656-3DC9178AC5C1}" type="presParOf" srcId="{C24947B9-F1B3-4B87-AB5A-C08F0A21E7D6}" destId="{FF8614F3-40D7-4AF0-A355-87EECDC9BD73}" srcOrd="4" destOrd="0" presId="urn:microsoft.com/office/officeart/2005/8/layout/vProcess5"/>
    <dgm:cxn modelId="{315789C4-56EB-44EB-A078-6C4B1CFBE3C8}" type="presParOf" srcId="{C24947B9-F1B3-4B87-AB5A-C08F0A21E7D6}" destId="{2CAE9D74-BE89-48BD-AAA7-3D5F0C03C081}" srcOrd="5" destOrd="0" presId="urn:microsoft.com/office/officeart/2005/8/layout/vProcess5"/>
    <dgm:cxn modelId="{BE8E1463-C455-46AA-A017-92C139A5F82F}" type="presParOf" srcId="{C24947B9-F1B3-4B87-AB5A-C08F0A21E7D6}" destId="{3543915F-7A35-4FB3-82F2-2E7AC60092EF}" srcOrd="6" destOrd="0" presId="urn:microsoft.com/office/officeart/2005/8/layout/vProcess5"/>
    <dgm:cxn modelId="{198C8F10-173D-4AE1-9D88-EFF40D8365AB}" type="presParOf" srcId="{C24947B9-F1B3-4B87-AB5A-C08F0A21E7D6}" destId="{A7B2AF5C-65AF-48C4-AC20-5DEDC1AFFE72}" srcOrd="7" destOrd="0" presId="urn:microsoft.com/office/officeart/2005/8/layout/vProcess5"/>
    <dgm:cxn modelId="{6AF79311-1366-4F3D-8BDC-01F2A52E3F7D}" type="presParOf" srcId="{C24947B9-F1B3-4B87-AB5A-C08F0A21E7D6}" destId="{090007B7-5F1C-4CAE-AB94-8B9B4C003841}" srcOrd="8" destOrd="0" presId="urn:microsoft.com/office/officeart/2005/8/layout/vProcess5"/>
    <dgm:cxn modelId="{0A809006-4D6D-4E16-BF57-5D27E4AC0C64}" type="presParOf" srcId="{C24947B9-F1B3-4B87-AB5A-C08F0A21E7D6}" destId="{75B13F5C-4243-4C52-B2D4-1332EA1ADA31}" srcOrd="9" destOrd="0" presId="urn:microsoft.com/office/officeart/2005/8/layout/vProcess5"/>
    <dgm:cxn modelId="{DD3908FF-2B51-4328-9349-A564F3CB15B3}" type="presParOf" srcId="{C24947B9-F1B3-4B87-AB5A-C08F0A21E7D6}" destId="{20DB7AE9-8420-4EE7-8EC2-686D2C327A23}" srcOrd="10" destOrd="0" presId="urn:microsoft.com/office/officeart/2005/8/layout/vProcess5"/>
    <dgm:cxn modelId="{093FE463-0019-4414-BCB1-F0BFD64E63ED}" type="presParOf" srcId="{C24947B9-F1B3-4B87-AB5A-C08F0A21E7D6}" destId="{FE0E0B2C-0C46-4FEB-B658-2294FC46D290}" srcOrd="11" destOrd="0" presId="urn:microsoft.com/office/officeart/2005/8/layout/vProcess5"/>
    <dgm:cxn modelId="{550BBE1D-C266-4E8E-9CA2-28E4834927D4}" type="presParOf" srcId="{C24947B9-F1B3-4B87-AB5A-C08F0A21E7D6}" destId="{A5AFEA50-96C8-4861-BFAE-1909387769B9}" srcOrd="12" destOrd="0" presId="urn:microsoft.com/office/officeart/2005/8/layout/vProcess5"/>
    <dgm:cxn modelId="{DAFDDAAF-08E0-408C-AC1F-969616B2DE8C}" type="presParOf" srcId="{C24947B9-F1B3-4B87-AB5A-C08F0A21E7D6}" destId="{F5666E3B-637E-41A8-9B59-D1FAD2CCD599}" srcOrd="13" destOrd="0" presId="urn:microsoft.com/office/officeart/2005/8/layout/vProcess5"/>
    <dgm:cxn modelId="{A9902599-7C01-4B7E-A3A2-AB6BE5F7B1F3}" type="presParOf" srcId="{C24947B9-F1B3-4B87-AB5A-C08F0A21E7D6}" destId="{65DF3B85-FA35-4237-AEAD-D48398A9573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18139-7A66-4B8F-8D66-458BE108DCAA}">
      <dsp:nvSpPr>
        <dsp:cNvPr id="0" name=""/>
        <dsp:cNvSpPr/>
      </dsp:nvSpPr>
      <dsp:spPr>
        <a:xfrm>
          <a:off x="0" y="4162"/>
          <a:ext cx="10668000" cy="9394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99ECD-7870-4A1B-8A6B-6E8791F03FE5}">
      <dsp:nvSpPr>
        <dsp:cNvPr id="0" name=""/>
        <dsp:cNvSpPr/>
      </dsp:nvSpPr>
      <dsp:spPr>
        <a:xfrm>
          <a:off x="284181" y="215537"/>
          <a:ext cx="517198" cy="5166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4C0DCE-8FB1-43F8-B892-EE0B7F1E421D}">
      <dsp:nvSpPr>
        <dsp:cNvPr id="0" name=""/>
        <dsp:cNvSpPr/>
      </dsp:nvSpPr>
      <dsp:spPr>
        <a:xfrm>
          <a:off x="1085561" y="4162"/>
          <a:ext cx="9565720" cy="968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531" tIns="102531" rIns="102531" bIns="102531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Supports chapter leadership in building a positive organizational climate</a:t>
          </a:r>
        </a:p>
      </dsp:txBody>
      <dsp:txXfrm>
        <a:off x="1085561" y="4162"/>
        <a:ext cx="9565720" cy="968799"/>
      </dsp:txXfrm>
    </dsp:sp>
    <dsp:sp modelId="{A7F7C91E-306A-4553-BB66-9A96A3B8B0B0}">
      <dsp:nvSpPr>
        <dsp:cNvPr id="0" name=""/>
        <dsp:cNvSpPr/>
      </dsp:nvSpPr>
      <dsp:spPr>
        <a:xfrm>
          <a:off x="0" y="1215162"/>
          <a:ext cx="10668000" cy="9394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74EFB2-618D-4411-A5BA-71E4C867A2DD}">
      <dsp:nvSpPr>
        <dsp:cNvPr id="0" name=""/>
        <dsp:cNvSpPr/>
      </dsp:nvSpPr>
      <dsp:spPr>
        <a:xfrm>
          <a:off x="284181" y="1426537"/>
          <a:ext cx="517198" cy="5166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DDF6F-7A65-45B0-A743-69C76FFC8CE8}">
      <dsp:nvSpPr>
        <dsp:cNvPr id="0" name=""/>
        <dsp:cNvSpPr/>
      </dsp:nvSpPr>
      <dsp:spPr>
        <a:xfrm>
          <a:off x="1085561" y="1215162"/>
          <a:ext cx="9565720" cy="968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531" tIns="102531" rIns="102531" bIns="102531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Helps members communicate openly and honestly with each other </a:t>
          </a:r>
        </a:p>
      </dsp:txBody>
      <dsp:txXfrm>
        <a:off x="1085561" y="1215162"/>
        <a:ext cx="9565720" cy="968799"/>
      </dsp:txXfrm>
    </dsp:sp>
    <dsp:sp modelId="{09C7DABC-27F0-4226-8CF7-5C1A89BF1A3B}">
      <dsp:nvSpPr>
        <dsp:cNvPr id="0" name=""/>
        <dsp:cNvSpPr/>
      </dsp:nvSpPr>
      <dsp:spPr>
        <a:xfrm>
          <a:off x="0" y="2426162"/>
          <a:ext cx="10668000" cy="9394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DBD751-66FE-4A85-AADE-5074ACA86F8C}">
      <dsp:nvSpPr>
        <dsp:cNvPr id="0" name=""/>
        <dsp:cNvSpPr/>
      </dsp:nvSpPr>
      <dsp:spPr>
        <a:xfrm>
          <a:off x="284181" y="2637537"/>
          <a:ext cx="517198" cy="5166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A26AB6-A41F-4C1E-9F00-907F916ADA1A}">
      <dsp:nvSpPr>
        <dsp:cNvPr id="0" name=""/>
        <dsp:cNvSpPr/>
      </dsp:nvSpPr>
      <dsp:spPr>
        <a:xfrm>
          <a:off x="1085561" y="2426162"/>
          <a:ext cx="9565720" cy="968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531" tIns="102531" rIns="102531" bIns="102531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Encourages members to respect and honor one another  </a:t>
          </a:r>
        </a:p>
      </dsp:txBody>
      <dsp:txXfrm>
        <a:off x="1085561" y="2426162"/>
        <a:ext cx="9565720" cy="968799"/>
      </dsp:txXfrm>
    </dsp:sp>
    <dsp:sp modelId="{BBEB35A7-6158-4832-B080-2E228EB0DBA3}">
      <dsp:nvSpPr>
        <dsp:cNvPr id="0" name=""/>
        <dsp:cNvSpPr/>
      </dsp:nvSpPr>
      <dsp:spPr>
        <a:xfrm>
          <a:off x="0" y="3637162"/>
          <a:ext cx="10668000" cy="9394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F8E4D5-CFC8-4B75-A0C0-395D017D8D23}">
      <dsp:nvSpPr>
        <dsp:cNvPr id="0" name=""/>
        <dsp:cNvSpPr/>
      </dsp:nvSpPr>
      <dsp:spPr>
        <a:xfrm>
          <a:off x="284181" y="3848537"/>
          <a:ext cx="517198" cy="5166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596BA2-866F-4566-9A9F-33B624E0F47C}">
      <dsp:nvSpPr>
        <dsp:cNvPr id="0" name=""/>
        <dsp:cNvSpPr/>
      </dsp:nvSpPr>
      <dsp:spPr>
        <a:xfrm>
          <a:off x="1085561" y="3637162"/>
          <a:ext cx="9565720" cy="968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531" tIns="102531" rIns="102531" bIns="102531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Allows members to appreciate each others’ differences, e.g. age, style, skills, background, etc.</a:t>
          </a:r>
        </a:p>
      </dsp:txBody>
      <dsp:txXfrm>
        <a:off x="1085561" y="3637162"/>
        <a:ext cx="9565720" cy="9687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18139-7A66-4B8F-8D66-458BE108DCAA}">
      <dsp:nvSpPr>
        <dsp:cNvPr id="0" name=""/>
        <dsp:cNvSpPr/>
      </dsp:nvSpPr>
      <dsp:spPr>
        <a:xfrm>
          <a:off x="0" y="531"/>
          <a:ext cx="10515600" cy="1243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99ECD-7870-4A1B-8A6B-6E8791F03FE5}">
      <dsp:nvSpPr>
        <dsp:cNvPr id="0" name=""/>
        <dsp:cNvSpPr/>
      </dsp:nvSpPr>
      <dsp:spPr>
        <a:xfrm>
          <a:off x="376092" y="280269"/>
          <a:ext cx="683804" cy="6838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4C0DCE-8FB1-43F8-B892-EE0B7F1E421D}">
      <dsp:nvSpPr>
        <dsp:cNvPr id="0" name=""/>
        <dsp:cNvSpPr/>
      </dsp:nvSpPr>
      <dsp:spPr>
        <a:xfrm>
          <a:off x="1435988" y="531"/>
          <a:ext cx="90796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Facilitates members’ alignment to organizational goals and policies</a:t>
          </a:r>
        </a:p>
      </dsp:txBody>
      <dsp:txXfrm>
        <a:off x="1435988" y="531"/>
        <a:ext cx="9079611" cy="1243280"/>
      </dsp:txXfrm>
    </dsp:sp>
    <dsp:sp modelId="{A7F7C91E-306A-4553-BB66-9A96A3B8B0B0}">
      <dsp:nvSpPr>
        <dsp:cNvPr id="0" name=""/>
        <dsp:cNvSpPr/>
      </dsp:nvSpPr>
      <dsp:spPr>
        <a:xfrm>
          <a:off x="0" y="1554631"/>
          <a:ext cx="10515600" cy="1243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74EFB2-618D-4411-A5BA-71E4C867A2DD}">
      <dsp:nvSpPr>
        <dsp:cNvPr id="0" name=""/>
        <dsp:cNvSpPr/>
      </dsp:nvSpPr>
      <dsp:spPr>
        <a:xfrm>
          <a:off x="376092" y="1834369"/>
          <a:ext cx="683804" cy="6838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DDF6F-7A65-45B0-A743-69C76FFC8CE8}">
      <dsp:nvSpPr>
        <dsp:cNvPr id="0" name=""/>
        <dsp:cNvSpPr/>
      </dsp:nvSpPr>
      <dsp:spPr>
        <a:xfrm>
          <a:off x="1435988" y="1554631"/>
          <a:ext cx="90796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Helps members to work through conflict</a:t>
          </a:r>
        </a:p>
      </dsp:txBody>
      <dsp:txXfrm>
        <a:off x="1435988" y="1554631"/>
        <a:ext cx="9079611" cy="1243280"/>
      </dsp:txXfrm>
    </dsp:sp>
    <dsp:sp modelId="{09C7DABC-27F0-4226-8CF7-5C1A89BF1A3B}">
      <dsp:nvSpPr>
        <dsp:cNvPr id="0" name=""/>
        <dsp:cNvSpPr/>
      </dsp:nvSpPr>
      <dsp:spPr>
        <a:xfrm>
          <a:off x="0" y="3108732"/>
          <a:ext cx="10515600" cy="1243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DBD751-66FE-4A85-AADE-5074ACA86F8C}">
      <dsp:nvSpPr>
        <dsp:cNvPr id="0" name=""/>
        <dsp:cNvSpPr/>
      </dsp:nvSpPr>
      <dsp:spPr>
        <a:xfrm>
          <a:off x="376092" y="3388470"/>
          <a:ext cx="683804" cy="6838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A26AB6-A41F-4C1E-9F00-907F916ADA1A}">
      <dsp:nvSpPr>
        <dsp:cNvPr id="0" name=""/>
        <dsp:cNvSpPr/>
      </dsp:nvSpPr>
      <dsp:spPr>
        <a:xfrm>
          <a:off x="1435988" y="3108732"/>
          <a:ext cx="90796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Dismantles intergenerational barriers that block effective working relationships </a:t>
          </a:r>
        </a:p>
      </dsp:txBody>
      <dsp:txXfrm>
        <a:off x="1435988" y="3108732"/>
        <a:ext cx="9079611" cy="1243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5498E2-E288-4EF2-B3EE-897854FECC48}">
      <dsp:nvSpPr>
        <dsp:cNvPr id="0" name=""/>
        <dsp:cNvSpPr/>
      </dsp:nvSpPr>
      <dsp:spPr>
        <a:xfrm>
          <a:off x="0" y="0"/>
          <a:ext cx="5529981" cy="1168434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Creates an opportunity to address:</a:t>
          </a:r>
        </a:p>
      </dsp:txBody>
      <dsp:txXfrm>
        <a:off x="34222" y="34222"/>
        <a:ext cx="4132443" cy="1099990"/>
      </dsp:txXfrm>
    </dsp:sp>
    <dsp:sp modelId="{B93855C4-801C-4957-BD6B-F0CD9CB35B00}">
      <dsp:nvSpPr>
        <dsp:cNvPr id="0" name=""/>
        <dsp:cNvSpPr/>
      </dsp:nvSpPr>
      <dsp:spPr>
        <a:xfrm>
          <a:off x="412953" y="1330716"/>
          <a:ext cx="5529981" cy="1168434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Members talking or not listening, while someone else has the floor </a:t>
          </a:r>
        </a:p>
      </dsp:txBody>
      <dsp:txXfrm>
        <a:off x="447175" y="1364938"/>
        <a:ext cx="4289102" cy="1099990"/>
      </dsp:txXfrm>
    </dsp:sp>
    <dsp:sp modelId="{A78F1CC1-7DE0-429D-8532-CE30F1819B4A}">
      <dsp:nvSpPr>
        <dsp:cNvPr id="0" name=""/>
        <dsp:cNvSpPr/>
      </dsp:nvSpPr>
      <dsp:spPr>
        <a:xfrm>
          <a:off x="825906" y="2661433"/>
          <a:ext cx="5529981" cy="1168434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Members holding “meetings after the meeting”</a:t>
          </a:r>
        </a:p>
      </dsp:txBody>
      <dsp:txXfrm>
        <a:off x="860128" y="2695655"/>
        <a:ext cx="4289102" cy="1099990"/>
      </dsp:txXfrm>
    </dsp:sp>
    <dsp:sp modelId="{FF8614F3-40D7-4AF0-A355-87EECDC9BD73}">
      <dsp:nvSpPr>
        <dsp:cNvPr id="0" name=""/>
        <dsp:cNvSpPr/>
      </dsp:nvSpPr>
      <dsp:spPr>
        <a:xfrm>
          <a:off x="1238859" y="3992150"/>
          <a:ext cx="5529981" cy="1168434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Members not showing support or loyalty toward one another  </a:t>
          </a:r>
        </a:p>
      </dsp:txBody>
      <dsp:txXfrm>
        <a:off x="1273081" y="4026372"/>
        <a:ext cx="4289102" cy="1099990"/>
      </dsp:txXfrm>
    </dsp:sp>
    <dsp:sp modelId="{2CAE9D74-BE89-48BD-AAA7-3D5F0C03C081}">
      <dsp:nvSpPr>
        <dsp:cNvPr id="0" name=""/>
        <dsp:cNvSpPr/>
      </dsp:nvSpPr>
      <dsp:spPr>
        <a:xfrm>
          <a:off x="1651812" y="5322866"/>
          <a:ext cx="5529981" cy="1168434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Members forming dysfunctional cliques and factions </a:t>
          </a:r>
        </a:p>
      </dsp:txBody>
      <dsp:txXfrm>
        <a:off x="1686034" y="5357088"/>
        <a:ext cx="4289102" cy="1099990"/>
      </dsp:txXfrm>
    </dsp:sp>
    <dsp:sp modelId="{3543915F-7A35-4FB3-82F2-2E7AC60092EF}">
      <dsp:nvSpPr>
        <dsp:cNvPr id="0" name=""/>
        <dsp:cNvSpPr/>
      </dsp:nvSpPr>
      <dsp:spPr>
        <a:xfrm>
          <a:off x="4770499" y="853606"/>
          <a:ext cx="759482" cy="75948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41382" y="853606"/>
        <a:ext cx="417716" cy="571510"/>
      </dsp:txXfrm>
    </dsp:sp>
    <dsp:sp modelId="{A7B2AF5C-65AF-48C4-AC20-5DEDC1AFFE72}">
      <dsp:nvSpPr>
        <dsp:cNvPr id="0" name=""/>
        <dsp:cNvSpPr/>
      </dsp:nvSpPr>
      <dsp:spPr>
        <a:xfrm>
          <a:off x="5183452" y="2184322"/>
          <a:ext cx="759482" cy="75948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5354335" y="2184322"/>
        <a:ext cx="417716" cy="571510"/>
      </dsp:txXfrm>
    </dsp:sp>
    <dsp:sp modelId="{090007B7-5F1C-4CAE-AB94-8B9B4C003841}">
      <dsp:nvSpPr>
        <dsp:cNvPr id="0" name=""/>
        <dsp:cNvSpPr/>
      </dsp:nvSpPr>
      <dsp:spPr>
        <a:xfrm>
          <a:off x="5596405" y="3495565"/>
          <a:ext cx="759482" cy="75948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5767288" y="3495565"/>
        <a:ext cx="417716" cy="571510"/>
      </dsp:txXfrm>
    </dsp:sp>
    <dsp:sp modelId="{75B13F5C-4243-4C52-B2D4-1332EA1ADA31}">
      <dsp:nvSpPr>
        <dsp:cNvPr id="0" name=""/>
        <dsp:cNvSpPr/>
      </dsp:nvSpPr>
      <dsp:spPr>
        <a:xfrm>
          <a:off x="6009358" y="4839264"/>
          <a:ext cx="759482" cy="75948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6180241" y="4839264"/>
        <a:ext cx="417716" cy="571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34377-C82C-4095-9EFF-7E96DA20FD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B5D39-C984-4E47-9FD7-4FBC9ABAA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CAD19-2086-49BA-845A-49DE1259F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D95C5-20C4-41ED-A7D7-8E5A77854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8AC07-21BD-4EFA-99D9-746A4C146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19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1FDAA-BBC6-4239-BDF9-4E089EAF1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1FA20-CB4D-43D9-BF2A-C97A04DF6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BE580-130E-45BF-88DC-9C3E5C2F3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1C60A-8F18-4CA0-A7EE-912F1A766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C4D8-CB39-4051-AEC0-017F23100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22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876A5-17E2-41D8-8BB7-8D993524E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D8FAD-EEDF-48BC-9A7F-3ED93C812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A5F9F-EB59-443E-8447-8400E6E4C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174DC-54A5-45E3-AB3F-6D3EC1B3C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E8D4D-48DB-4E55-B64A-55F4507FC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9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55178-3D59-45A6-90A3-FB2660043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1F406-B19B-4597-A712-E511C05AF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CE5D0-A14B-475D-9FCD-8149C5946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060B4-3862-4EBF-B2B2-3601B7246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76527-39FD-4280-BE49-FB7F491BB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D4DA4-87A2-458B-BBC6-955C62264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14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A7348-4897-44A0-BAC7-6F8DECF4F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8A608-3A2D-4997-8E3C-DE16EA8CE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206706-3CD1-4C10-8CD8-6D4D1D0840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F27037-2504-4168-87DD-DF2D727020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CA605D-9AE5-4C5B-89D6-CA2F773D44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00C8B-AA66-493F-9E43-937A5E235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2A042A-2950-4D86-B74E-2E8973600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6CA765-E665-4211-838E-72F7FE62D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00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B2B18-9AF6-4AF5-A991-2F58413F1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F6C863-A9F9-430D-BFB1-AD7CC4C95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EFF862-1139-45F4-B70D-0A29C2678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655135-FF2A-4D5B-838A-9BDF8BFA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23B8CC-5618-4D31-BF7A-E830B347E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D034B-EDED-4F71-9315-1551C8B2D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AC0A5-DC28-405E-911A-EB0BC75E4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3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79046-D688-4961-87AF-D3BEBDAB1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7682F-72AA-4088-999E-B8B4E11D8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196EF-56D2-46DC-8B15-FDFC2CCCD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12EA1B-E3C0-48C7-A675-4C4658680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391E2-9FD0-4B76-A34F-65D7CD12D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1D043C-1E30-4FD0-BC4B-3DF047EBA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696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240E2-0D33-46E1-8AE4-9BA52CACD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1B89C5-6845-41CB-9089-4A9F94E3A5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F6918-58F4-4442-8F27-57B847DE1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BC5D9-6619-4637-925A-2D37A4C3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523B9-B013-4728-BAC6-09321AFA4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4BD8F9-F939-405A-89B8-949C5CCA3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1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5F0DD-9559-460D-85B8-9527F27AE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1B135A-F474-4A40-9C86-DA3A13AF5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532EE-DC09-4C49-906D-77CD9434E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1B888-2998-487B-97F7-3C6C2D2D1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CC920-6E49-4B65-B4DA-416E57EEE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85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6186AF-92D4-48BE-8267-F727E80C7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B9835C-2D01-4212-AB4C-B358007830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EB6B0-E1B4-4275-B522-6FEEE6F27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D18B9-B1B4-43DB-9942-8C114222A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E7D48-D8CC-41C0-9C34-9F4CFBCD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3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000E3-D7EB-4D44-AB7B-8AFE062B1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5C1F78-5ACF-4DEB-8FFA-33A7AA84C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52E59-BEAE-4782-A681-D947E75EA8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C81A1-6985-4148-A810-8578F7EE4B0C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1C498-60F0-436F-9583-BB935E527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F13DE-FED2-42D0-B999-25D0FEB81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2969D-9548-490E-90EB-21DA7716C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3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17647C-4CA0-4A9F-BA15-E1DB8753E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1383527"/>
            <a:ext cx="6117158" cy="4175166"/>
          </a:xfrm>
        </p:spPr>
        <p:txBody>
          <a:bodyPr anchor="ctr">
            <a:normAutofit/>
          </a:bodyPr>
          <a:lstStyle/>
          <a:p>
            <a:pPr algn="r"/>
            <a:r>
              <a:rPr lang="en-US" sz="7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Organizational Effectiveness Committee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105269-9451-4D8A-AF29-D728F29CA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4656" y="2573422"/>
            <a:ext cx="4116569" cy="1795378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Knoxville (TN) Chapter Retreat</a:t>
            </a:r>
          </a:p>
          <a:p>
            <a:pPr algn="l"/>
            <a:r>
              <a:rPr lang="en-US" dirty="0"/>
              <a:t>August 29, 2020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F0D3DE-EC74-4C9F-AFA1-DC5CE5236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480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15445-54B8-4AE1-98F5-DA12329F0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1567" y="29827"/>
            <a:ext cx="7232394" cy="800100"/>
          </a:xfrm>
        </p:spPr>
        <p:txBody>
          <a:bodyPr>
            <a:normAutofit fontScale="90000"/>
          </a:bodyPr>
          <a:lstStyle/>
          <a:p>
            <a:r>
              <a:rPr lang="en-US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Organizational Effectiveness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201375C-E9A6-4B33-93E7-4594FF87719D}"/>
              </a:ext>
            </a:extLst>
          </p:cNvPr>
          <p:cNvSpPr txBox="1"/>
          <p:nvPr/>
        </p:nvSpPr>
        <p:spPr>
          <a:xfrm>
            <a:off x="6397764" y="5240248"/>
            <a:ext cx="2260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Membership</a:t>
            </a:r>
            <a:endParaRPr lang="en-US" sz="2800" b="1" cap="all" dirty="0">
              <a:solidFill>
                <a:schemeClr val="bg1"/>
              </a:solidFill>
            </a:endParaRPr>
          </a:p>
        </p:txBody>
      </p:sp>
      <p:sp>
        <p:nvSpPr>
          <p:cNvPr id="66" name="Flowchart: Connector 65">
            <a:extLst>
              <a:ext uri="{FF2B5EF4-FFF2-40B4-BE49-F238E27FC236}">
                <a16:creationId xmlns:a16="http://schemas.microsoft.com/office/drawing/2014/main" id="{EFF33AFA-42F5-4B49-AD95-1107FE0722FA}"/>
              </a:ext>
            </a:extLst>
          </p:cNvPr>
          <p:cNvSpPr/>
          <p:nvPr/>
        </p:nvSpPr>
        <p:spPr>
          <a:xfrm>
            <a:off x="3551110" y="4752720"/>
            <a:ext cx="1285004" cy="1226594"/>
          </a:xfrm>
          <a:prstGeom prst="flowChartConnector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5400000" scaled="1"/>
            <a:tileRect/>
          </a:gradFill>
          <a:ln w="120650" cmpd="sng">
            <a:solidFill>
              <a:schemeClr val="tx1"/>
            </a:solidFill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E1A39FA-8000-472E-880C-37672E4450AC}"/>
              </a:ext>
            </a:extLst>
          </p:cNvPr>
          <p:cNvGrpSpPr/>
          <p:nvPr/>
        </p:nvGrpSpPr>
        <p:grpSpPr>
          <a:xfrm>
            <a:off x="26366" y="770274"/>
            <a:ext cx="6670491" cy="6057899"/>
            <a:chOff x="481577" y="800101"/>
            <a:chExt cx="6670491" cy="60578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6E49517-7B7C-4552-A1E6-87EB88DA7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1173" y="835814"/>
              <a:ext cx="6451301" cy="5951009"/>
            </a:xfrm>
            <a:prstGeom prst="rect">
              <a:avLst/>
            </a:prstGeom>
          </p:spPr>
        </p:pic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ABC2C95-AC34-4ADE-BA62-DFA4F461A71D}"/>
                </a:ext>
              </a:extLst>
            </p:cNvPr>
            <p:cNvGrpSpPr/>
            <p:nvPr/>
          </p:nvGrpSpPr>
          <p:grpSpPr>
            <a:xfrm>
              <a:off x="481577" y="800101"/>
              <a:ext cx="6670491" cy="6057899"/>
              <a:chOff x="464024" y="790276"/>
              <a:chExt cx="6670491" cy="6057899"/>
            </a:xfrm>
          </p:grpSpPr>
          <p:sp>
            <p:nvSpPr>
              <p:cNvPr id="3" name="Flowchart: Connector 2">
                <a:extLst>
                  <a:ext uri="{FF2B5EF4-FFF2-40B4-BE49-F238E27FC236}">
                    <a16:creationId xmlns:a16="http://schemas.microsoft.com/office/drawing/2014/main" id="{69BF1A8D-8AD6-4823-97B3-3091FE908D27}"/>
                  </a:ext>
                </a:extLst>
              </p:cNvPr>
              <p:cNvSpPr/>
              <p:nvPr/>
            </p:nvSpPr>
            <p:spPr>
              <a:xfrm>
                <a:off x="2627478" y="2688391"/>
                <a:ext cx="2457448" cy="2394329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rapezoid 23">
                <a:extLst>
                  <a:ext uri="{FF2B5EF4-FFF2-40B4-BE49-F238E27FC236}">
                    <a16:creationId xmlns:a16="http://schemas.microsoft.com/office/drawing/2014/main" id="{57DAEB0F-223C-4FF7-AC08-43E52C1E80E7}"/>
                  </a:ext>
                </a:extLst>
              </p:cNvPr>
              <p:cNvSpPr/>
              <p:nvPr/>
            </p:nvSpPr>
            <p:spPr>
              <a:xfrm rot="20884513">
                <a:off x="3822204" y="4360135"/>
                <a:ext cx="2754795" cy="2178473"/>
              </a:xfrm>
              <a:custGeom>
                <a:avLst/>
                <a:gdLst>
                  <a:gd name="connsiteX0" fmla="*/ 0 w 2892387"/>
                  <a:gd name="connsiteY0" fmla="*/ 1425652 h 1425652"/>
                  <a:gd name="connsiteX1" fmla="*/ 356413 w 2892387"/>
                  <a:gd name="connsiteY1" fmla="*/ 0 h 1425652"/>
                  <a:gd name="connsiteX2" fmla="*/ 2535974 w 2892387"/>
                  <a:gd name="connsiteY2" fmla="*/ 0 h 1425652"/>
                  <a:gd name="connsiteX3" fmla="*/ 2892387 w 2892387"/>
                  <a:gd name="connsiteY3" fmla="*/ 1425652 h 1425652"/>
                  <a:gd name="connsiteX4" fmla="*/ 0 w 2892387"/>
                  <a:gd name="connsiteY4" fmla="*/ 1425652 h 1425652"/>
                  <a:gd name="connsiteX0" fmla="*/ 0 w 2892387"/>
                  <a:gd name="connsiteY0" fmla="*/ 1831289 h 1831289"/>
                  <a:gd name="connsiteX1" fmla="*/ 356413 w 2892387"/>
                  <a:gd name="connsiteY1" fmla="*/ 405637 h 1831289"/>
                  <a:gd name="connsiteX2" fmla="*/ 2483441 w 2892387"/>
                  <a:gd name="connsiteY2" fmla="*/ 0 h 1831289"/>
                  <a:gd name="connsiteX3" fmla="*/ 2892387 w 2892387"/>
                  <a:gd name="connsiteY3" fmla="*/ 1831289 h 1831289"/>
                  <a:gd name="connsiteX4" fmla="*/ 0 w 2892387"/>
                  <a:gd name="connsiteY4" fmla="*/ 1831289 h 1831289"/>
                  <a:gd name="connsiteX0" fmla="*/ 0 w 2856350"/>
                  <a:gd name="connsiteY0" fmla="*/ 1831289 h 1831289"/>
                  <a:gd name="connsiteX1" fmla="*/ 356413 w 2856350"/>
                  <a:gd name="connsiteY1" fmla="*/ 405637 h 1831289"/>
                  <a:gd name="connsiteX2" fmla="*/ 2483441 w 2856350"/>
                  <a:gd name="connsiteY2" fmla="*/ 0 h 1831289"/>
                  <a:gd name="connsiteX3" fmla="*/ 2856350 w 2856350"/>
                  <a:gd name="connsiteY3" fmla="*/ 1185568 h 1831289"/>
                  <a:gd name="connsiteX4" fmla="*/ 0 w 2856350"/>
                  <a:gd name="connsiteY4" fmla="*/ 1831289 h 1831289"/>
                  <a:gd name="connsiteX0" fmla="*/ 229294 w 2499937"/>
                  <a:gd name="connsiteY0" fmla="*/ 1980317 h 1980317"/>
                  <a:gd name="connsiteX1" fmla="*/ 0 w 2499937"/>
                  <a:gd name="connsiteY1" fmla="*/ 405637 h 1980317"/>
                  <a:gd name="connsiteX2" fmla="*/ 2127028 w 2499937"/>
                  <a:gd name="connsiteY2" fmla="*/ 0 h 1980317"/>
                  <a:gd name="connsiteX3" fmla="*/ 2499937 w 2499937"/>
                  <a:gd name="connsiteY3" fmla="*/ 1185568 h 1980317"/>
                  <a:gd name="connsiteX4" fmla="*/ 229294 w 2499937"/>
                  <a:gd name="connsiteY4" fmla="*/ 1980317 h 1980317"/>
                  <a:gd name="connsiteX0" fmla="*/ 536397 w 2499937"/>
                  <a:gd name="connsiteY0" fmla="*/ 1916284 h 1916284"/>
                  <a:gd name="connsiteX1" fmla="*/ 0 w 2499937"/>
                  <a:gd name="connsiteY1" fmla="*/ 405637 h 1916284"/>
                  <a:gd name="connsiteX2" fmla="*/ 2127028 w 2499937"/>
                  <a:gd name="connsiteY2" fmla="*/ 0 h 1916284"/>
                  <a:gd name="connsiteX3" fmla="*/ 2499937 w 2499937"/>
                  <a:gd name="connsiteY3" fmla="*/ 1185568 h 1916284"/>
                  <a:gd name="connsiteX4" fmla="*/ 536397 w 2499937"/>
                  <a:gd name="connsiteY4" fmla="*/ 1916284 h 1916284"/>
                  <a:gd name="connsiteX0" fmla="*/ 411848 w 2375388"/>
                  <a:gd name="connsiteY0" fmla="*/ 1916284 h 1916284"/>
                  <a:gd name="connsiteX1" fmla="*/ 0 w 2375388"/>
                  <a:gd name="connsiteY1" fmla="*/ 589194 h 1916284"/>
                  <a:gd name="connsiteX2" fmla="*/ 2002479 w 2375388"/>
                  <a:gd name="connsiteY2" fmla="*/ 0 h 1916284"/>
                  <a:gd name="connsiteX3" fmla="*/ 2375388 w 2375388"/>
                  <a:gd name="connsiteY3" fmla="*/ 1185568 h 1916284"/>
                  <a:gd name="connsiteX4" fmla="*/ 411848 w 2375388"/>
                  <a:gd name="connsiteY4" fmla="*/ 1916284 h 1916284"/>
                  <a:gd name="connsiteX0" fmla="*/ 0 w 2406693"/>
                  <a:gd name="connsiteY0" fmla="*/ 1895294 h 1895294"/>
                  <a:gd name="connsiteX1" fmla="*/ 31305 w 2406693"/>
                  <a:gd name="connsiteY1" fmla="*/ 589194 h 1895294"/>
                  <a:gd name="connsiteX2" fmla="*/ 2033784 w 2406693"/>
                  <a:gd name="connsiteY2" fmla="*/ 0 h 1895294"/>
                  <a:gd name="connsiteX3" fmla="*/ 2406693 w 2406693"/>
                  <a:gd name="connsiteY3" fmla="*/ 1185568 h 1895294"/>
                  <a:gd name="connsiteX4" fmla="*/ 0 w 2406693"/>
                  <a:gd name="connsiteY4" fmla="*/ 1895294 h 1895294"/>
                  <a:gd name="connsiteX0" fmla="*/ 0 w 2646775"/>
                  <a:gd name="connsiteY0" fmla="*/ 1895294 h 1895294"/>
                  <a:gd name="connsiteX1" fmla="*/ 31305 w 2646775"/>
                  <a:gd name="connsiteY1" fmla="*/ 589194 h 1895294"/>
                  <a:gd name="connsiteX2" fmla="*/ 2033784 w 2646775"/>
                  <a:gd name="connsiteY2" fmla="*/ 0 h 1895294"/>
                  <a:gd name="connsiteX3" fmla="*/ 2646775 w 2646775"/>
                  <a:gd name="connsiteY3" fmla="*/ 1202065 h 1895294"/>
                  <a:gd name="connsiteX4" fmla="*/ 0 w 2646775"/>
                  <a:gd name="connsiteY4" fmla="*/ 1895294 h 1895294"/>
                  <a:gd name="connsiteX0" fmla="*/ 0 w 2646775"/>
                  <a:gd name="connsiteY0" fmla="*/ 1895294 h 1895294"/>
                  <a:gd name="connsiteX1" fmla="*/ 31305 w 2646775"/>
                  <a:gd name="connsiteY1" fmla="*/ 589194 h 1895294"/>
                  <a:gd name="connsiteX2" fmla="*/ 2033784 w 2646775"/>
                  <a:gd name="connsiteY2" fmla="*/ 0 h 1895294"/>
                  <a:gd name="connsiteX3" fmla="*/ 2646775 w 2646775"/>
                  <a:gd name="connsiteY3" fmla="*/ 1202065 h 1895294"/>
                  <a:gd name="connsiteX4" fmla="*/ 0 w 2646775"/>
                  <a:gd name="connsiteY4" fmla="*/ 1895294 h 1895294"/>
                  <a:gd name="connsiteX0" fmla="*/ 0 w 2646775"/>
                  <a:gd name="connsiteY0" fmla="*/ 1895294 h 2000895"/>
                  <a:gd name="connsiteX1" fmla="*/ 31305 w 2646775"/>
                  <a:gd name="connsiteY1" fmla="*/ 589194 h 2000895"/>
                  <a:gd name="connsiteX2" fmla="*/ 2033784 w 2646775"/>
                  <a:gd name="connsiteY2" fmla="*/ 0 h 2000895"/>
                  <a:gd name="connsiteX3" fmla="*/ 2646775 w 2646775"/>
                  <a:gd name="connsiteY3" fmla="*/ 1202065 h 2000895"/>
                  <a:gd name="connsiteX4" fmla="*/ 1248877 w 2646775"/>
                  <a:gd name="connsiteY4" fmla="*/ 1879688 h 2000895"/>
                  <a:gd name="connsiteX5" fmla="*/ 0 w 2646775"/>
                  <a:gd name="connsiteY5" fmla="*/ 1895294 h 2000895"/>
                  <a:gd name="connsiteX0" fmla="*/ 0 w 2646775"/>
                  <a:gd name="connsiteY0" fmla="*/ 1898783 h 2004384"/>
                  <a:gd name="connsiteX1" fmla="*/ 31305 w 2646775"/>
                  <a:gd name="connsiteY1" fmla="*/ 592683 h 2004384"/>
                  <a:gd name="connsiteX2" fmla="*/ 1707674 w 2646775"/>
                  <a:gd name="connsiteY2" fmla="*/ 0 h 2004384"/>
                  <a:gd name="connsiteX3" fmla="*/ 2646775 w 2646775"/>
                  <a:gd name="connsiteY3" fmla="*/ 1205554 h 2004384"/>
                  <a:gd name="connsiteX4" fmla="*/ 1248877 w 2646775"/>
                  <a:gd name="connsiteY4" fmla="*/ 1883177 h 2004384"/>
                  <a:gd name="connsiteX5" fmla="*/ 0 w 2646775"/>
                  <a:gd name="connsiteY5" fmla="*/ 1898783 h 2004384"/>
                  <a:gd name="connsiteX0" fmla="*/ 0 w 2646775"/>
                  <a:gd name="connsiteY0" fmla="*/ 1898783 h 2004384"/>
                  <a:gd name="connsiteX1" fmla="*/ 172351 w 2646775"/>
                  <a:gd name="connsiteY1" fmla="*/ 536159 h 2004384"/>
                  <a:gd name="connsiteX2" fmla="*/ 1707674 w 2646775"/>
                  <a:gd name="connsiteY2" fmla="*/ 0 h 2004384"/>
                  <a:gd name="connsiteX3" fmla="*/ 2646775 w 2646775"/>
                  <a:gd name="connsiteY3" fmla="*/ 1205554 h 2004384"/>
                  <a:gd name="connsiteX4" fmla="*/ 1248877 w 2646775"/>
                  <a:gd name="connsiteY4" fmla="*/ 1883177 h 2004384"/>
                  <a:gd name="connsiteX5" fmla="*/ 0 w 2646775"/>
                  <a:gd name="connsiteY5" fmla="*/ 1898783 h 2004384"/>
                  <a:gd name="connsiteX0" fmla="*/ 0 w 2646775"/>
                  <a:gd name="connsiteY0" fmla="*/ 1898783 h 2004384"/>
                  <a:gd name="connsiteX1" fmla="*/ 172351 w 2646775"/>
                  <a:gd name="connsiteY1" fmla="*/ 536159 h 2004384"/>
                  <a:gd name="connsiteX2" fmla="*/ 1707674 w 2646775"/>
                  <a:gd name="connsiteY2" fmla="*/ 0 h 2004384"/>
                  <a:gd name="connsiteX3" fmla="*/ 2646775 w 2646775"/>
                  <a:gd name="connsiteY3" fmla="*/ 1205554 h 2004384"/>
                  <a:gd name="connsiteX4" fmla="*/ 1248877 w 2646775"/>
                  <a:gd name="connsiteY4" fmla="*/ 1883177 h 2004384"/>
                  <a:gd name="connsiteX5" fmla="*/ 0 w 2646775"/>
                  <a:gd name="connsiteY5" fmla="*/ 1898783 h 2004384"/>
                  <a:gd name="connsiteX0" fmla="*/ 0 w 2646775"/>
                  <a:gd name="connsiteY0" fmla="*/ 1898783 h 2004384"/>
                  <a:gd name="connsiteX1" fmla="*/ 172351 w 2646775"/>
                  <a:gd name="connsiteY1" fmla="*/ 536159 h 2004384"/>
                  <a:gd name="connsiteX2" fmla="*/ 1707674 w 2646775"/>
                  <a:gd name="connsiteY2" fmla="*/ 0 h 2004384"/>
                  <a:gd name="connsiteX3" fmla="*/ 2646775 w 2646775"/>
                  <a:gd name="connsiteY3" fmla="*/ 1205554 h 2004384"/>
                  <a:gd name="connsiteX4" fmla="*/ 1248877 w 2646775"/>
                  <a:gd name="connsiteY4" fmla="*/ 1883177 h 2004384"/>
                  <a:gd name="connsiteX5" fmla="*/ 0 w 2646775"/>
                  <a:gd name="connsiteY5" fmla="*/ 1898783 h 2004384"/>
                  <a:gd name="connsiteX0" fmla="*/ 0 w 2646775"/>
                  <a:gd name="connsiteY0" fmla="*/ 1898783 h 2004384"/>
                  <a:gd name="connsiteX1" fmla="*/ 207609 w 2646775"/>
                  <a:gd name="connsiteY1" fmla="*/ 427432 h 2004384"/>
                  <a:gd name="connsiteX2" fmla="*/ 1707674 w 2646775"/>
                  <a:gd name="connsiteY2" fmla="*/ 0 h 2004384"/>
                  <a:gd name="connsiteX3" fmla="*/ 2646775 w 2646775"/>
                  <a:gd name="connsiteY3" fmla="*/ 1205554 h 2004384"/>
                  <a:gd name="connsiteX4" fmla="*/ 1248877 w 2646775"/>
                  <a:gd name="connsiteY4" fmla="*/ 1883177 h 2004384"/>
                  <a:gd name="connsiteX5" fmla="*/ 0 w 2646775"/>
                  <a:gd name="connsiteY5" fmla="*/ 1898783 h 2004384"/>
                  <a:gd name="connsiteX0" fmla="*/ 0 w 2646775"/>
                  <a:gd name="connsiteY0" fmla="*/ 1898783 h 2004384"/>
                  <a:gd name="connsiteX1" fmla="*/ 180796 w 2646775"/>
                  <a:gd name="connsiteY1" fmla="*/ 463797 h 2004384"/>
                  <a:gd name="connsiteX2" fmla="*/ 1707674 w 2646775"/>
                  <a:gd name="connsiteY2" fmla="*/ 0 h 2004384"/>
                  <a:gd name="connsiteX3" fmla="*/ 2646775 w 2646775"/>
                  <a:gd name="connsiteY3" fmla="*/ 1205554 h 2004384"/>
                  <a:gd name="connsiteX4" fmla="*/ 1248877 w 2646775"/>
                  <a:gd name="connsiteY4" fmla="*/ 1883177 h 2004384"/>
                  <a:gd name="connsiteX5" fmla="*/ 0 w 2646775"/>
                  <a:gd name="connsiteY5" fmla="*/ 1898783 h 2004384"/>
                  <a:gd name="connsiteX0" fmla="*/ 0 w 2646775"/>
                  <a:gd name="connsiteY0" fmla="*/ 1952408 h 2058009"/>
                  <a:gd name="connsiteX1" fmla="*/ 180796 w 2646775"/>
                  <a:gd name="connsiteY1" fmla="*/ 517422 h 2058009"/>
                  <a:gd name="connsiteX2" fmla="*/ 1634944 w 2646775"/>
                  <a:gd name="connsiteY2" fmla="*/ 0 h 2058009"/>
                  <a:gd name="connsiteX3" fmla="*/ 2646775 w 2646775"/>
                  <a:gd name="connsiteY3" fmla="*/ 1259179 h 2058009"/>
                  <a:gd name="connsiteX4" fmla="*/ 1248877 w 2646775"/>
                  <a:gd name="connsiteY4" fmla="*/ 1936802 h 2058009"/>
                  <a:gd name="connsiteX5" fmla="*/ 0 w 2646775"/>
                  <a:gd name="connsiteY5" fmla="*/ 1952408 h 2058009"/>
                  <a:gd name="connsiteX0" fmla="*/ 0 w 2928861"/>
                  <a:gd name="connsiteY0" fmla="*/ 1952408 h 2058009"/>
                  <a:gd name="connsiteX1" fmla="*/ 180796 w 2928861"/>
                  <a:gd name="connsiteY1" fmla="*/ 517422 h 2058009"/>
                  <a:gd name="connsiteX2" fmla="*/ 1634944 w 2928861"/>
                  <a:gd name="connsiteY2" fmla="*/ 0 h 2058009"/>
                  <a:gd name="connsiteX3" fmla="*/ 2928861 w 2928861"/>
                  <a:gd name="connsiteY3" fmla="*/ 945116 h 2058009"/>
                  <a:gd name="connsiteX4" fmla="*/ 1248877 w 2928861"/>
                  <a:gd name="connsiteY4" fmla="*/ 1936802 h 2058009"/>
                  <a:gd name="connsiteX5" fmla="*/ 0 w 2928861"/>
                  <a:gd name="connsiteY5" fmla="*/ 1952408 h 2058009"/>
                  <a:gd name="connsiteX0" fmla="*/ 0 w 2794799"/>
                  <a:gd name="connsiteY0" fmla="*/ 1952408 h 2058009"/>
                  <a:gd name="connsiteX1" fmla="*/ 180796 w 2794799"/>
                  <a:gd name="connsiteY1" fmla="*/ 517422 h 2058009"/>
                  <a:gd name="connsiteX2" fmla="*/ 1634944 w 2794799"/>
                  <a:gd name="connsiteY2" fmla="*/ 0 h 2058009"/>
                  <a:gd name="connsiteX3" fmla="*/ 2794799 w 2794799"/>
                  <a:gd name="connsiteY3" fmla="*/ 1126941 h 2058009"/>
                  <a:gd name="connsiteX4" fmla="*/ 1248877 w 2794799"/>
                  <a:gd name="connsiteY4" fmla="*/ 1936802 h 2058009"/>
                  <a:gd name="connsiteX5" fmla="*/ 0 w 2794799"/>
                  <a:gd name="connsiteY5" fmla="*/ 1952408 h 2058009"/>
                  <a:gd name="connsiteX0" fmla="*/ 0 w 2794799"/>
                  <a:gd name="connsiteY0" fmla="*/ 1952408 h 2058009"/>
                  <a:gd name="connsiteX1" fmla="*/ 180796 w 2794799"/>
                  <a:gd name="connsiteY1" fmla="*/ 517422 h 2058009"/>
                  <a:gd name="connsiteX2" fmla="*/ 1634944 w 2794799"/>
                  <a:gd name="connsiteY2" fmla="*/ 0 h 2058009"/>
                  <a:gd name="connsiteX3" fmla="*/ 2794799 w 2794799"/>
                  <a:gd name="connsiteY3" fmla="*/ 1126941 h 2058009"/>
                  <a:gd name="connsiteX4" fmla="*/ 1248877 w 2794799"/>
                  <a:gd name="connsiteY4" fmla="*/ 1936802 h 2058009"/>
                  <a:gd name="connsiteX5" fmla="*/ 0 w 2794799"/>
                  <a:gd name="connsiteY5" fmla="*/ 1952408 h 2058009"/>
                  <a:gd name="connsiteX0" fmla="*/ 0 w 2794799"/>
                  <a:gd name="connsiteY0" fmla="*/ 2083539 h 2189140"/>
                  <a:gd name="connsiteX1" fmla="*/ 180796 w 2794799"/>
                  <a:gd name="connsiteY1" fmla="*/ 648553 h 2189140"/>
                  <a:gd name="connsiteX2" fmla="*/ 1647427 w 2794799"/>
                  <a:gd name="connsiteY2" fmla="*/ 0 h 2189140"/>
                  <a:gd name="connsiteX3" fmla="*/ 2794799 w 2794799"/>
                  <a:gd name="connsiteY3" fmla="*/ 1258072 h 2189140"/>
                  <a:gd name="connsiteX4" fmla="*/ 1248877 w 2794799"/>
                  <a:gd name="connsiteY4" fmla="*/ 2067933 h 2189140"/>
                  <a:gd name="connsiteX5" fmla="*/ 0 w 2794799"/>
                  <a:gd name="connsiteY5" fmla="*/ 2083539 h 2189140"/>
                  <a:gd name="connsiteX0" fmla="*/ 0 w 2794799"/>
                  <a:gd name="connsiteY0" fmla="*/ 2083539 h 2189140"/>
                  <a:gd name="connsiteX1" fmla="*/ 180796 w 2794799"/>
                  <a:gd name="connsiteY1" fmla="*/ 648553 h 2189140"/>
                  <a:gd name="connsiteX2" fmla="*/ 1647427 w 2794799"/>
                  <a:gd name="connsiteY2" fmla="*/ 0 h 2189140"/>
                  <a:gd name="connsiteX3" fmla="*/ 2794799 w 2794799"/>
                  <a:gd name="connsiteY3" fmla="*/ 1258072 h 2189140"/>
                  <a:gd name="connsiteX4" fmla="*/ 1248877 w 2794799"/>
                  <a:gd name="connsiteY4" fmla="*/ 2067933 h 2189140"/>
                  <a:gd name="connsiteX5" fmla="*/ 0 w 2794799"/>
                  <a:gd name="connsiteY5" fmla="*/ 2083539 h 2189140"/>
                  <a:gd name="connsiteX0" fmla="*/ 0 w 2794799"/>
                  <a:gd name="connsiteY0" fmla="*/ 2083539 h 2189140"/>
                  <a:gd name="connsiteX1" fmla="*/ 180427 w 2794799"/>
                  <a:gd name="connsiteY1" fmla="*/ 603372 h 2189140"/>
                  <a:gd name="connsiteX2" fmla="*/ 1647427 w 2794799"/>
                  <a:gd name="connsiteY2" fmla="*/ 0 h 2189140"/>
                  <a:gd name="connsiteX3" fmla="*/ 2794799 w 2794799"/>
                  <a:gd name="connsiteY3" fmla="*/ 1258072 h 2189140"/>
                  <a:gd name="connsiteX4" fmla="*/ 1248877 w 2794799"/>
                  <a:gd name="connsiteY4" fmla="*/ 2067933 h 2189140"/>
                  <a:gd name="connsiteX5" fmla="*/ 0 w 2794799"/>
                  <a:gd name="connsiteY5" fmla="*/ 2083539 h 2189140"/>
                  <a:gd name="connsiteX0" fmla="*/ 0 w 2794799"/>
                  <a:gd name="connsiteY0" fmla="*/ 2083539 h 2189140"/>
                  <a:gd name="connsiteX1" fmla="*/ 180427 w 2794799"/>
                  <a:gd name="connsiteY1" fmla="*/ 603372 h 2189140"/>
                  <a:gd name="connsiteX2" fmla="*/ 1647427 w 2794799"/>
                  <a:gd name="connsiteY2" fmla="*/ 0 h 2189140"/>
                  <a:gd name="connsiteX3" fmla="*/ 2794799 w 2794799"/>
                  <a:gd name="connsiteY3" fmla="*/ 1258072 h 2189140"/>
                  <a:gd name="connsiteX4" fmla="*/ 1248877 w 2794799"/>
                  <a:gd name="connsiteY4" fmla="*/ 2067933 h 2189140"/>
                  <a:gd name="connsiteX5" fmla="*/ 0 w 2794799"/>
                  <a:gd name="connsiteY5" fmla="*/ 2083539 h 2189140"/>
                  <a:gd name="connsiteX0" fmla="*/ 0 w 2794799"/>
                  <a:gd name="connsiteY0" fmla="*/ 2083539 h 2189140"/>
                  <a:gd name="connsiteX1" fmla="*/ 180427 w 2794799"/>
                  <a:gd name="connsiteY1" fmla="*/ 603372 h 2189140"/>
                  <a:gd name="connsiteX2" fmla="*/ 1647427 w 2794799"/>
                  <a:gd name="connsiteY2" fmla="*/ 0 h 2189140"/>
                  <a:gd name="connsiteX3" fmla="*/ 2794799 w 2794799"/>
                  <a:gd name="connsiteY3" fmla="*/ 1258072 h 2189140"/>
                  <a:gd name="connsiteX4" fmla="*/ 1248877 w 2794799"/>
                  <a:gd name="connsiteY4" fmla="*/ 2067933 h 2189140"/>
                  <a:gd name="connsiteX5" fmla="*/ 0 w 2794799"/>
                  <a:gd name="connsiteY5" fmla="*/ 2083539 h 2189140"/>
                  <a:gd name="connsiteX0" fmla="*/ 0 w 2794799"/>
                  <a:gd name="connsiteY0" fmla="*/ 2083539 h 2189140"/>
                  <a:gd name="connsiteX1" fmla="*/ 180427 w 2794799"/>
                  <a:gd name="connsiteY1" fmla="*/ 603372 h 2189140"/>
                  <a:gd name="connsiteX2" fmla="*/ 1647427 w 2794799"/>
                  <a:gd name="connsiteY2" fmla="*/ 0 h 2189140"/>
                  <a:gd name="connsiteX3" fmla="*/ 2794799 w 2794799"/>
                  <a:gd name="connsiteY3" fmla="*/ 1258072 h 2189140"/>
                  <a:gd name="connsiteX4" fmla="*/ 1248877 w 2794799"/>
                  <a:gd name="connsiteY4" fmla="*/ 2067933 h 2189140"/>
                  <a:gd name="connsiteX5" fmla="*/ 0 w 2794799"/>
                  <a:gd name="connsiteY5" fmla="*/ 2083539 h 2189140"/>
                  <a:gd name="connsiteX0" fmla="*/ 0 w 2794799"/>
                  <a:gd name="connsiteY0" fmla="*/ 1927516 h 2033117"/>
                  <a:gd name="connsiteX1" fmla="*/ 180427 w 2794799"/>
                  <a:gd name="connsiteY1" fmla="*/ 447349 h 2033117"/>
                  <a:gd name="connsiteX2" fmla="*/ 1522633 w 2794799"/>
                  <a:gd name="connsiteY2" fmla="*/ 0 h 2033117"/>
                  <a:gd name="connsiteX3" fmla="*/ 2794799 w 2794799"/>
                  <a:gd name="connsiteY3" fmla="*/ 1102049 h 2033117"/>
                  <a:gd name="connsiteX4" fmla="*/ 1248877 w 2794799"/>
                  <a:gd name="connsiteY4" fmla="*/ 1911910 h 2033117"/>
                  <a:gd name="connsiteX5" fmla="*/ 0 w 2794799"/>
                  <a:gd name="connsiteY5" fmla="*/ 1927516 h 2033117"/>
                  <a:gd name="connsiteX0" fmla="*/ 0 w 2794799"/>
                  <a:gd name="connsiteY0" fmla="*/ 1952270 h 2057871"/>
                  <a:gd name="connsiteX1" fmla="*/ 180427 w 2794799"/>
                  <a:gd name="connsiteY1" fmla="*/ 472103 h 2057871"/>
                  <a:gd name="connsiteX2" fmla="*/ 1563913 w 2794799"/>
                  <a:gd name="connsiteY2" fmla="*/ 0 h 2057871"/>
                  <a:gd name="connsiteX3" fmla="*/ 2794799 w 2794799"/>
                  <a:gd name="connsiteY3" fmla="*/ 1126803 h 2057871"/>
                  <a:gd name="connsiteX4" fmla="*/ 1248877 w 2794799"/>
                  <a:gd name="connsiteY4" fmla="*/ 1936664 h 2057871"/>
                  <a:gd name="connsiteX5" fmla="*/ 0 w 2794799"/>
                  <a:gd name="connsiteY5" fmla="*/ 1952270 h 2057871"/>
                  <a:gd name="connsiteX0" fmla="*/ 0 w 2794799"/>
                  <a:gd name="connsiteY0" fmla="*/ 1952270 h 2043052"/>
                  <a:gd name="connsiteX1" fmla="*/ 180427 w 2794799"/>
                  <a:gd name="connsiteY1" fmla="*/ 472103 h 2043052"/>
                  <a:gd name="connsiteX2" fmla="*/ 1563913 w 2794799"/>
                  <a:gd name="connsiteY2" fmla="*/ 0 h 2043052"/>
                  <a:gd name="connsiteX3" fmla="*/ 2794799 w 2794799"/>
                  <a:gd name="connsiteY3" fmla="*/ 1126803 h 2043052"/>
                  <a:gd name="connsiteX4" fmla="*/ 1490207 w 2794799"/>
                  <a:gd name="connsiteY4" fmla="*/ 1893444 h 2043052"/>
                  <a:gd name="connsiteX5" fmla="*/ 0 w 2794799"/>
                  <a:gd name="connsiteY5" fmla="*/ 1952270 h 2043052"/>
                  <a:gd name="connsiteX0" fmla="*/ 0 w 2794799"/>
                  <a:gd name="connsiteY0" fmla="*/ 1952270 h 2041211"/>
                  <a:gd name="connsiteX1" fmla="*/ 180427 w 2794799"/>
                  <a:gd name="connsiteY1" fmla="*/ 472103 h 2041211"/>
                  <a:gd name="connsiteX2" fmla="*/ 1563913 w 2794799"/>
                  <a:gd name="connsiteY2" fmla="*/ 0 h 2041211"/>
                  <a:gd name="connsiteX3" fmla="*/ 2794799 w 2794799"/>
                  <a:gd name="connsiteY3" fmla="*/ 1126803 h 2041211"/>
                  <a:gd name="connsiteX4" fmla="*/ 1500528 w 2794799"/>
                  <a:gd name="connsiteY4" fmla="*/ 1887255 h 2041211"/>
                  <a:gd name="connsiteX5" fmla="*/ 0 w 2794799"/>
                  <a:gd name="connsiteY5" fmla="*/ 1952270 h 2041211"/>
                  <a:gd name="connsiteX0" fmla="*/ 0 w 2806918"/>
                  <a:gd name="connsiteY0" fmla="*/ 1966303 h 2051298"/>
                  <a:gd name="connsiteX1" fmla="*/ 192546 w 2806918"/>
                  <a:gd name="connsiteY1" fmla="*/ 472103 h 2051298"/>
                  <a:gd name="connsiteX2" fmla="*/ 1576032 w 2806918"/>
                  <a:gd name="connsiteY2" fmla="*/ 0 h 2051298"/>
                  <a:gd name="connsiteX3" fmla="*/ 2806918 w 2806918"/>
                  <a:gd name="connsiteY3" fmla="*/ 1126803 h 2051298"/>
                  <a:gd name="connsiteX4" fmla="*/ 1512647 w 2806918"/>
                  <a:gd name="connsiteY4" fmla="*/ 1887255 h 2051298"/>
                  <a:gd name="connsiteX5" fmla="*/ 0 w 2806918"/>
                  <a:gd name="connsiteY5" fmla="*/ 1966303 h 2051298"/>
                  <a:gd name="connsiteX0" fmla="*/ 0 w 2806918"/>
                  <a:gd name="connsiteY0" fmla="*/ 1966303 h 2017777"/>
                  <a:gd name="connsiteX1" fmla="*/ 192546 w 2806918"/>
                  <a:gd name="connsiteY1" fmla="*/ 472103 h 2017777"/>
                  <a:gd name="connsiteX2" fmla="*/ 1576032 w 2806918"/>
                  <a:gd name="connsiteY2" fmla="*/ 0 h 2017777"/>
                  <a:gd name="connsiteX3" fmla="*/ 2806918 w 2806918"/>
                  <a:gd name="connsiteY3" fmla="*/ 1126803 h 2017777"/>
                  <a:gd name="connsiteX4" fmla="*/ 1512647 w 2806918"/>
                  <a:gd name="connsiteY4" fmla="*/ 1887255 h 2017777"/>
                  <a:gd name="connsiteX5" fmla="*/ 0 w 2806918"/>
                  <a:gd name="connsiteY5" fmla="*/ 1966303 h 2017777"/>
                  <a:gd name="connsiteX0" fmla="*/ 0 w 2832480"/>
                  <a:gd name="connsiteY0" fmla="*/ 1966303 h 2017777"/>
                  <a:gd name="connsiteX1" fmla="*/ 192546 w 2832480"/>
                  <a:gd name="connsiteY1" fmla="*/ 472103 h 2017777"/>
                  <a:gd name="connsiteX2" fmla="*/ 1576032 w 2832480"/>
                  <a:gd name="connsiteY2" fmla="*/ 0 h 2017777"/>
                  <a:gd name="connsiteX3" fmla="*/ 2832480 w 2832480"/>
                  <a:gd name="connsiteY3" fmla="*/ 1131774 h 2017777"/>
                  <a:gd name="connsiteX4" fmla="*/ 1512647 w 2832480"/>
                  <a:gd name="connsiteY4" fmla="*/ 1887255 h 2017777"/>
                  <a:gd name="connsiteX5" fmla="*/ 0 w 2832480"/>
                  <a:gd name="connsiteY5" fmla="*/ 1966303 h 2017777"/>
                  <a:gd name="connsiteX0" fmla="*/ 0 w 2832480"/>
                  <a:gd name="connsiteY0" fmla="*/ 1966303 h 2017777"/>
                  <a:gd name="connsiteX1" fmla="*/ 192546 w 2832480"/>
                  <a:gd name="connsiteY1" fmla="*/ 472103 h 2017777"/>
                  <a:gd name="connsiteX2" fmla="*/ 1576032 w 2832480"/>
                  <a:gd name="connsiteY2" fmla="*/ 0 h 2017777"/>
                  <a:gd name="connsiteX3" fmla="*/ 2832480 w 2832480"/>
                  <a:gd name="connsiteY3" fmla="*/ 1131774 h 2017777"/>
                  <a:gd name="connsiteX4" fmla="*/ 1512647 w 2832480"/>
                  <a:gd name="connsiteY4" fmla="*/ 1887255 h 2017777"/>
                  <a:gd name="connsiteX5" fmla="*/ 0 w 2832480"/>
                  <a:gd name="connsiteY5" fmla="*/ 1966303 h 2017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2480" h="2017777">
                    <a:moveTo>
                      <a:pt x="0" y="1966303"/>
                    </a:moveTo>
                    <a:lnTo>
                      <a:pt x="192546" y="472103"/>
                    </a:lnTo>
                    <a:cubicBezTo>
                      <a:pt x="1068601" y="462005"/>
                      <a:pt x="1088878" y="427023"/>
                      <a:pt x="1576032" y="0"/>
                    </a:cubicBezTo>
                    <a:lnTo>
                      <a:pt x="2832480" y="1131774"/>
                    </a:lnTo>
                    <a:cubicBezTo>
                      <a:pt x="2614359" y="1399521"/>
                      <a:pt x="2094091" y="1802199"/>
                      <a:pt x="1512647" y="1887255"/>
                    </a:cubicBezTo>
                    <a:cubicBezTo>
                      <a:pt x="1071518" y="2002793"/>
                      <a:pt x="326472" y="2070314"/>
                      <a:pt x="0" y="1966303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317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rapezoid 24">
                <a:extLst>
                  <a:ext uri="{FF2B5EF4-FFF2-40B4-BE49-F238E27FC236}">
                    <a16:creationId xmlns:a16="http://schemas.microsoft.com/office/drawing/2014/main" id="{BA02A5AD-3290-4BF9-9119-7E8C69115185}"/>
                  </a:ext>
                </a:extLst>
              </p:cNvPr>
              <p:cNvSpPr/>
              <p:nvPr/>
            </p:nvSpPr>
            <p:spPr>
              <a:xfrm rot="2758414">
                <a:off x="936615" y="4221129"/>
                <a:ext cx="2803528" cy="2062990"/>
              </a:xfrm>
              <a:custGeom>
                <a:avLst/>
                <a:gdLst>
                  <a:gd name="connsiteX0" fmla="*/ 0 w 2434702"/>
                  <a:gd name="connsiteY0" fmla="*/ 1471081 h 1471081"/>
                  <a:gd name="connsiteX1" fmla="*/ 367770 w 2434702"/>
                  <a:gd name="connsiteY1" fmla="*/ 0 h 1471081"/>
                  <a:gd name="connsiteX2" fmla="*/ 2066932 w 2434702"/>
                  <a:gd name="connsiteY2" fmla="*/ 0 h 1471081"/>
                  <a:gd name="connsiteX3" fmla="*/ 2434702 w 2434702"/>
                  <a:gd name="connsiteY3" fmla="*/ 1471081 h 1471081"/>
                  <a:gd name="connsiteX4" fmla="*/ 0 w 2434702"/>
                  <a:gd name="connsiteY4" fmla="*/ 1471081 h 1471081"/>
                  <a:gd name="connsiteX0" fmla="*/ 0 w 2434702"/>
                  <a:gd name="connsiteY0" fmla="*/ 1650993 h 1650993"/>
                  <a:gd name="connsiteX1" fmla="*/ 334460 w 2434702"/>
                  <a:gd name="connsiteY1" fmla="*/ 0 h 1650993"/>
                  <a:gd name="connsiteX2" fmla="*/ 2066932 w 2434702"/>
                  <a:gd name="connsiteY2" fmla="*/ 179912 h 1650993"/>
                  <a:gd name="connsiteX3" fmla="*/ 2434702 w 2434702"/>
                  <a:gd name="connsiteY3" fmla="*/ 1650993 h 1650993"/>
                  <a:gd name="connsiteX4" fmla="*/ 0 w 2434702"/>
                  <a:gd name="connsiteY4" fmla="*/ 1650993 h 1650993"/>
                  <a:gd name="connsiteX0" fmla="*/ 0 w 2434702"/>
                  <a:gd name="connsiteY0" fmla="*/ 1650993 h 1650993"/>
                  <a:gd name="connsiteX1" fmla="*/ 334460 w 2434702"/>
                  <a:gd name="connsiteY1" fmla="*/ 0 h 1650993"/>
                  <a:gd name="connsiteX2" fmla="*/ 2014931 w 2434702"/>
                  <a:gd name="connsiteY2" fmla="*/ 21615 h 1650993"/>
                  <a:gd name="connsiteX3" fmla="*/ 2434702 w 2434702"/>
                  <a:gd name="connsiteY3" fmla="*/ 1650993 h 1650993"/>
                  <a:gd name="connsiteX4" fmla="*/ 0 w 2434702"/>
                  <a:gd name="connsiteY4" fmla="*/ 1650993 h 1650993"/>
                  <a:gd name="connsiteX0" fmla="*/ 0 w 2434702"/>
                  <a:gd name="connsiteY0" fmla="*/ 1650993 h 1650993"/>
                  <a:gd name="connsiteX1" fmla="*/ 334460 w 2434702"/>
                  <a:gd name="connsiteY1" fmla="*/ 0 h 1650993"/>
                  <a:gd name="connsiteX2" fmla="*/ 2014931 w 2434702"/>
                  <a:gd name="connsiteY2" fmla="*/ 21615 h 1650993"/>
                  <a:gd name="connsiteX3" fmla="*/ 2434702 w 2434702"/>
                  <a:gd name="connsiteY3" fmla="*/ 1650993 h 1650993"/>
                  <a:gd name="connsiteX4" fmla="*/ 0 w 2434702"/>
                  <a:gd name="connsiteY4" fmla="*/ 1650993 h 1650993"/>
                  <a:gd name="connsiteX0" fmla="*/ 0 w 2434702"/>
                  <a:gd name="connsiteY0" fmla="*/ 1650993 h 1650993"/>
                  <a:gd name="connsiteX1" fmla="*/ 334460 w 2434702"/>
                  <a:gd name="connsiteY1" fmla="*/ 0 h 1650993"/>
                  <a:gd name="connsiteX2" fmla="*/ 1197401 w 2434702"/>
                  <a:gd name="connsiteY2" fmla="*/ 17412 h 1650993"/>
                  <a:gd name="connsiteX3" fmla="*/ 2014931 w 2434702"/>
                  <a:gd name="connsiteY3" fmla="*/ 21615 h 1650993"/>
                  <a:gd name="connsiteX4" fmla="*/ 2434702 w 2434702"/>
                  <a:gd name="connsiteY4" fmla="*/ 1650993 h 1650993"/>
                  <a:gd name="connsiteX5" fmla="*/ 0 w 2434702"/>
                  <a:gd name="connsiteY5" fmla="*/ 1650993 h 1650993"/>
                  <a:gd name="connsiteX0" fmla="*/ 0 w 2434702"/>
                  <a:gd name="connsiteY0" fmla="*/ 1650993 h 1650993"/>
                  <a:gd name="connsiteX1" fmla="*/ 334460 w 2434702"/>
                  <a:gd name="connsiteY1" fmla="*/ 0 h 1650993"/>
                  <a:gd name="connsiteX2" fmla="*/ 1089067 w 2434702"/>
                  <a:gd name="connsiteY2" fmla="*/ 339279 h 1650993"/>
                  <a:gd name="connsiteX3" fmla="*/ 2014931 w 2434702"/>
                  <a:gd name="connsiteY3" fmla="*/ 21615 h 1650993"/>
                  <a:gd name="connsiteX4" fmla="*/ 2434702 w 2434702"/>
                  <a:gd name="connsiteY4" fmla="*/ 1650993 h 1650993"/>
                  <a:gd name="connsiteX5" fmla="*/ 0 w 2434702"/>
                  <a:gd name="connsiteY5" fmla="*/ 1650993 h 1650993"/>
                  <a:gd name="connsiteX0" fmla="*/ 0 w 2434702"/>
                  <a:gd name="connsiteY0" fmla="*/ 1650993 h 1650993"/>
                  <a:gd name="connsiteX1" fmla="*/ 334460 w 2434702"/>
                  <a:gd name="connsiteY1" fmla="*/ 0 h 1650993"/>
                  <a:gd name="connsiteX2" fmla="*/ 1114179 w 2434702"/>
                  <a:gd name="connsiteY2" fmla="*/ 266551 h 1650993"/>
                  <a:gd name="connsiteX3" fmla="*/ 2014931 w 2434702"/>
                  <a:gd name="connsiteY3" fmla="*/ 21615 h 1650993"/>
                  <a:gd name="connsiteX4" fmla="*/ 2434702 w 2434702"/>
                  <a:gd name="connsiteY4" fmla="*/ 1650993 h 1650993"/>
                  <a:gd name="connsiteX5" fmla="*/ 0 w 2434702"/>
                  <a:gd name="connsiteY5" fmla="*/ 1650993 h 1650993"/>
                  <a:gd name="connsiteX0" fmla="*/ 0 w 2434702"/>
                  <a:gd name="connsiteY0" fmla="*/ 1650993 h 1650993"/>
                  <a:gd name="connsiteX1" fmla="*/ 334460 w 2434702"/>
                  <a:gd name="connsiteY1" fmla="*/ 0 h 1650993"/>
                  <a:gd name="connsiteX2" fmla="*/ 1114179 w 2434702"/>
                  <a:gd name="connsiteY2" fmla="*/ 266551 h 1650993"/>
                  <a:gd name="connsiteX3" fmla="*/ 2014931 w 2434702"/>
                  <a:gd name="connsiteY3" fmla="*/ 21615 h 1650993"/>
                  <a:gd name="connsiteX4" fmla="*/ 2434702 w 2434702"/>
                  <a:gd name="connsiteY4" fmla="*/ 1650993 h 1650993"/>
                  <a:gd name="connsiteX5" fmla="*/ 0 w 2434702"/>
                  <a:gd name="connsiteY5" fmla="*/ 1650993 h 1650993"/>
                  <a:gd name="connsiteX0" fmla="*/ 0 w 2434702"/>
                  <a:gd name="connsiteY0" fmla="*/ 1650993 h 1650993"/>
                  <a:gd name="connsiteX1" fmla="*/ 334460 w 2434702"/>
                  <a:gd name="connsiteY1" fmla="*/ 0 h 1650993"/>
                  <a:gd name="connsiteX2" fmla="*/ 1114179 w 2434702"/>
                  <a:gd name="connsiteY2" fmla="*/ 266551 h 1650993"/>
                  <a:gd name="connsiteX3" fmla="*/ 2014931 w 2434702"/>
                  <a:gd name="connsiteY3" fmla="*/ 21615 h 1650993"/>
                  <a:gd name="connsiteX4" fmla="*/ 2434702 w 2434702"/>
                  <a:gd name="connsiteY4" fmla="*/ 1650993 h 1650993"/>
                  <a:gd name="connsiteX5" fmla="*/ 0 w 2434702"/>
                  <a:gd name="connsiteY5" fmla="*/ 1650993 h 1650993"/>
                  <a:gd name="connsiteX0" fmla="*/ 0 w 2434702"/>
                  <a:gd name="connsiteY0" fmla="*/ 1650993 h 1650993"/>
                  <a:gd name="connsiteX1" fmla="*/ 334460 w 2434702"/>
                  <a:gd name="connsiteY1" fmla="*/ 0 h 1650993"/>
                  <a:gd name="connsiteX2" fmla="*/ 1111255 w 2434702"/>
                  <a:gd name="connsiteY2" fmla="*/ 226246 h 1650993"/>
                  <a:gd name="connsiteX3" fmla="*/ 2014931 w 2434702"/>
                  <a:gd name="connsiteY3" fmla="*/ 21615 h 1650993"/>
                  <a:gd name="connsiteX4" fmla="*/ 2434702 w 2434702"/>
                  <a:gd name="connsiteY4" fmla="*/ 1650993 h 1650993"/>
                  <a:gd name="connsiteX5" fmla="*/ 0 w 2434702"/>
                  <a:gd name="connsiteY5" fmla="*/ 1650993 h 1650993"/>
                  <a:gd name="connsiteX0" fmla="*/ 0 w 2434702"/>
                  <a:gd name="connsiteY0" fmla="*/ 1650993 h 1650993"/>
                  <a:gd name="connsiteX1" fmla="*/ 334460 w 2434702"/>
                  <a:gd name="connsiteY1" fmla="*/ 0 h 1650993"/>
                  <a:gd name="connsiteX2" fmla="*/ 1111255 w 2434702"/>
                  <a:gd name="connsiteY2" fmla="*/ 226246 h 1650993"/>
                  <a:gd name="connsiteX3" fmla="*/ 2014931 w 2434702"/>
                  <a:gd name="connsiteY3" fmla="*/ 21615 h 1650993"/>
                  <a:gd name="connsiteX4" fmla="*/ 2434702 w 2434702"/>
                  <a:gd name="connsiteY4" fmla="*/ 1650993 h 1650993"/>
                  <a:gd name="connsiteX5" fmla="*/ 0 w 2434702"/>
                  <a:gd name="connsiteY5" fmla="*/ 1650993 h 1650993"/>
                  <a:gd name="connsiteX0" fmla="*/ 0 w 2434702"/>
                  <a:gd name="connsiteY0" fmla="*/ 1658876 h 1658876"/>
                  <a:gd name="connsiteX1" fmla="*/ 334460 w 2434702"/>
                  <a:gd name="connsiteY1" fmla="*/ 7883 h 1658876"/>
                  <a:gd name="connsiteX2" fmla="*/ 1111255 w 2434702"/>
                  <a:gd name="connsiteY2" fmla="*/ 234129 h 1658876"/>
                  <a:gd name="connsiteX3" fmla="*/ 2002662 w 2434702"/>
                  <a:gd name="connsiteY3" fmla="*/ 0 h 1658876"/>
                  <a:gd name="connsiteX4" fmla="*/ 2434702 w 2434702"/>
                  <a:gd name="connsiteY4" fmla="*/ 1658876 h 1658876"/>
                  <a:gd name="connsiteX5" fmla="*/ 0 w 2434702"/>
                  <a:gd name="connsiteY5" fmla="*/ 1658876 h 1658876"/>
                  <a:gd name="connsiteX0" fmla="*/ 0 w 2434702"/>
                  <a:gd name="connsiteY0" fmla="*/ 1658876 h 1658876"/>
                  <a:gd name="connsiteX1" fmla="*/ 334460 w 2434702"/>
                  <a:gd name="connsiteY1" fmla="*/ 7883 h 1658876"/>
                  <a:gd name="connsiteX2" fmla="*/ 1111255 w 2434702"/>
                  <a:gd name="connsiteY2" fmla="*/ 234129 h 1658876"/>
                  <a:gd name="connsiteX3" fmla="*/ 2002662 w 2434702"/>
                  <a:gd name="connsiteY3" fmla="*/ 0 h 1658876"/>
                  <a:gd name="connsiteX4" fmla="*/ 2434702 w 2434702"/>
                  <a:gd name="connsiteY4" fmla="*/ 1658876 h 1658876"/>
                  <a:gd name="connsiteX5" fmla="*/ 0 w 2434702"/>
                  <a:gd name="connsiteY5" fmla="*/ 1658876 h 1658876"/>
                  <a:gd name="connsiteX0" fmla="*/ 0 w 2434702"/>
                  <a:gd name="connsiteY0" fmla="*/ 1658876 h 1691392"/>
                  <a:gd name="connsiteX1" fmla="*/ 334460 w 2434702"/>
                  <a:gd name="connsiteY1" fmla="*/ 7883 h 1691392"/>
                  <a:gd name="connsiteX2" fmla="*/ 1111255 w 2434702"/>
                  <a:gd name="connsiteY2" fmla="*/ 234129 h 1691392"/>
                  <a:gd name="connsiteX3" fmla="*/ 2002662 w 2434702"/>
                  <a:gd name="connsiteY3" fmla="*/ 0 h 1691392"/>
                  <a:gd name="connsiteX4" fmla="*/ 2434702 w 2434702"/>
                  <a:gd name="connsiteY4" fmla="*/ 1658876 h 1691392"/>
                  <a:gd name="connsiteX5" fmla="*/ 1004177 w 2434702"/>
                  <a:gd name="connsiteY5" fmla="*/ 1690392 h 1691392"/>
                  <a:gd name="connsiteX6" fmla="*/ 0 w 2434702"/>
                  <a:gd name="connsiteY6" fmla="*/ 1658876 h 1691392"/>
                  <a:gd name="connsiteX0" fmla="*/ 0 w 2434702"/>
                  <a:gd name="connsiteY0" fmla="*/ 1658876 h 1762087"/>
                  <a:gd name="connsiteX1" fmla="*/ 334460 w 2434702"/>
                  <a:gd name="connsiteY1" fmla="*/ 7883 h 1762087"/>
                  <a:gd name="connsiteX2" fmla="*/ 1111255 w 2434702"/>
                  <a:gd name="connsiteY2" fmla="*/ 234129 h 1762087"/>
                  <a:gd name="connsiteX3" fmla="*/ 2002662 w 2434702"/>
                  <a:gd name="connsiteY3" fmla="*/ 0 h 1762087"/>
                  <a:gd name="connsiteX4" fmla="*/ 2434702 w 2434702"/>
                  <a:gd name="connsiteY4" fmla="*/ 1658876 h 1762087"/>
                  <a:gd name="connsiteX5" fmla="*/ 999218 w 2434702"/>
                  <a:gd name="connsiteY5" fmla="*/ 1761657 h 1762087"/>
                  <a:gd name="connsiteX6" fmla="*/ 0 w 2434702"/>
                  <a:gd name="connsiteY6" fmla="*/ 1658876 h 1762087"/>
                  <a:gd name="connsiteX0" fmla="*/ 0 w 2434702"/>
                  <a:gd name="connsiteY0" fmla="*/ 1658876 h 1762087"/>
                  <a:gd name="connsiteX1" fmla="*/ 334460 w 2434702"/>
                  <a:gd name="connsiteY1" fmla="*/ 7883 h 1762087"/>
                  <a:gd name="connsiteX2" fmla="*/ 1111255 w 2434702"/>
                  <a:gd name="connsiteY2" fmla="*/ 234129 h 1762087"/>
                  <a:gd name="connsiteX3" fmla="*/ 2002662 w 2434702"/>
                  <a:gd name="connsiteY3" fmla="*/ 0 h 1762087"/>
                  <a:gd name="connsiteX4" fmla="*/ 2434702 w 2434702"/>
                  <a:gd name="connsiteY4" fmla="*/ 1658876 h 1762087"/>
                  <a:gd name="connsiteX5" fmla="*/ 999218 w 2434702"/>
                  <a:gd name="connsiteY5" fmla="*/ 1761657 h 1762087"/>
                  <a:gd name="connsiteX6" fmla="*/ 0 w 2434702"/>
                  <a:gd name="connsiteY6" fmla="*/ 1658876 h 1762087"/>
                  <a:gd name="connsiteX0" fmla="*/ 0 w 2384163"/>
                  <a:gd name="connsiteY0" fmla="*/ 1658876 h 1761861"/>
                  <a:gd name="connsiteX1" fmla="*/ 334460 w 2384163"/>
                  <a:gd name="connsiteY1" fmla="*/ 7883 h 1761861"/>
                  <a:gd name="connsiteX2" fmla="*/ 1111255 w 2384163"/>
                  <a:gd name="connsiteY2" fmla="*/ 234129 h 1761861"/>
                  <a:gd name="connsiteX3" fmla="*/ 2002662 w 2384163"/>
                  <a:gd name="connsiteY3" fmla="*/ 0 h 1761861"/>
                  <a:gd name="connsiteX4" fmla="*/ 2384163 w 2384163"/>
                  <a:gd name="connsiteY4" fmla="*/ 1520732 h 1761861"/>
                  <a:gd name="connsiteX5" fmla="*/ 999218 w 2384163"/>
                  <a:gd name="connsiteY5" fmla="*/ 1761657 h 1761861"/>
                  <a:gd name="connsiteX6" fmla="*/ 0 w 2384163"/>
                  <a:gd name="connsiteY6" fmla="*/ 1658876 h 1761861"/>
                  <a:gd name="connsiteX0" fmla="*/ 0 w 2384163"/>
                  <a:gd name="connsiteY0" fmla="*/ 1658876 h 1762363"/>
                  <a:gd name="connsiteX1" fmla="*/ 334460 w 2384163"/>
                  <a:gd name="connsiteY1" fmla="*/ 7883 h 1762363"/>
                  <a:gd name="connsiteX2" fmla="*/ 1111255 w 2384163"/>
                  <a:gd name="connsiteY2" fmla="*/ 234129 h 1762363"/>
                  <a:gd name="connsiteX3" fmla="*/ 2002662 w 2384163"/>
                  <a:gd name="connsiteY3" fmla="*/ 0 h 1762363"/>
                  <a:gd name="connsiteX4" fmla="*/ 2384163 w 2384163"/>
                  <a:gd name="connsiteY4" fmla="*/ 1520732 h 1762363"/>
                  <a:gd name="connsiteX5" fmla="*/ 999218 w 2384163"/>
                  <a:gd name="connsiteY5" fmla="*/ 1761657 h 1762363"/>
                  <a:gd name="connsiteX6" fmla="*/ 0 w 2384163"/>
                  <a:gd name="connsiteY6" fmla="*/ 1658876 h 1762363"/>
                  <a:gd name="connsiteX0" fmla="*/ 0 w 2384163"/>
                  <a:gd name="connsiteY0" fmla="*/ 1658876 h 1762363"/>
                  <a:gd name="connsiteX1" fmla="*/ 334460 w 2384163"/>
                  <a:gd name="connsiteY1" fmla="*/ 7883 h 1762363"/>
                  <a:gd name="connsiteX2" fmla="*/ 1069489 w 2384163"/>
                  <a:gd name="connsiteY2" fmla="*/ 216899 h 1762363"/>
                  <a:gd name="connsiteX3" fmla="*/ 2002662 w 2384163"/>
                  <a:gd name="connsiteY3" fmla="*/ 0 h 1762363"/>
                  <a:gd name="connsiteX4" fmla="*/ 2384163 w 2384163"/>
                  <a:gd name="connsiteY4" fmla="*/ 1520732 h 1762363"/>
                  <a:gd name="connsiteX5" fmla="*/ 999218 w 2384163"/>
                  <a:gd name="connsiteY5" fmla="*/ 1761657 h 1762363"/>
                  <a:gd name="connsiteX6" fmla="*/ 0 w 2384163"/>
                  <a:gd name="connsiteY6" fmla="*/ 1658876 h 1762363"/>
                  <a:gd name="connsiteX0" fmla="*/ 0 w 2384163"/>
                  <a:gd name="connsiteY0" fmla="*/ 1658876 h 1797759"/>
                  <a:gd name="connsiteX1" fmla="*/ 334460 w 2384163"/>
                  <a:gd name="connsiteY1" fmla="*/ 7883 h 1797759"/>
                  <a:gd name="connsiteX2" fmla="*/ 1069489 w 2384163"/>
                  <a:gd name="connsiteY2" fmla="*/ 216899 h 1797759"/>
                  <a:gd name="connsiteX3" fmla="*/ 2002662 w 2384163"/>
                  <a:gd name="connsiteY3" fmla="*/ 0 h 1797759"/>
                  <a:gd name="connsiteX4" fmla="*/ 2384163 w 2384163"/>
                  <a:gd name="connsiteY4" fmla="*/ 1520732 h 1797759"/>
                  <a:gd name="connsiteX5" fmla="*/ 999218 w 2384163"/>
                  <a:gd name="connsiteY5" fmla="*/ 1761657 h 1797759"/>
                  <a:gd name="connsiteX6" fmla="*/ 0 w 2384163"/>
                  <a:gd name="connsiteY6" fmla="*/ 1658876 h 1797759"/>
                  <a:gd name="connsiteX0" fmla="*/ 0 w 2384163"/>
                  <a:gd name="connsiteY0" fmla="*/ 1658876 h 1814070"/>
                  <a:gd name="connsiteX1" fmla="*/ 334460 w 2384163"/>
                  <a:gd name="connsiteY1" fmla="*/ 7883 h 1814070"/>
                  <a:gd name="connsiteX2" fmla="*/ 1069489 w 2384163"/>
                  <a:gd name="connsiteY2" fmla="*/ 216899 h 1814070"/>
                  <a:gd name="connsiteX3" fmla="*/ 2002662 w 2384163"/>
                  <a:gd name="connsiteY3" fmla="*/ 0 h 1814070"/>
                  <a:gd name="connsiteX4" fmla="*/ 2384163 w 2384163"/>
                  <a:gd name="connsiteY4" fmla="*/ 1520732 h 1814070"/>
                  <a:gd name="connsiteX5" fmla="*/ 1020832 w 2384163"/>
                  <a:gd name="connsiteY5" fmla="*/ 1780348 h 1814070"/>
                  <a:gd name="connsiteX6" fmla="*/ 0 w 2384163"/>
                  <a:gd name="connsiteY6" fmla="*/ 1658876 h 1814070"/>
                  <a:gd name="connsiteX0" fmla="*/ 0 w 2384163"/>
                  <a:gd name="connsiteY0" fmla="*/ 1658876 h 1801539"/>
                  <a:gd name="connsiteX1" fmla="*/ 334460 w 2384163"/>
                  <a:gd name="connsiteY1" fmla="*/ 7883 h 1801539"/>
                  <a:gd name="connsiteX2" fmla="*/ 1069489 w 2384163"/>
                  <a:gd name="connsiteY2" fmla="*/ 216899 h 1801539"/>
                  <a:gd name="connsiteX3" fmla="*/ 2002662 w 2384163"/>
                  <a:gd name="connsiteY3" fmla="*/ 0 h 1801539"/>
                  <a:gd name="connsiteX4" fmla="*/ 2384163 w 2384163"/>
                  <a:gd name="connsiteY4" fmla="*/ 1520732 h 1801539"/>
                  <a:gd name="connsiteX5" fmla="*/ 1020832 w 2384163"/>
                  <a:gd name="connsiteY5" fmla="*/ 1780348 h 1801539"/>
                  <a:gd name="connsiteX6" fmla="*/ 0 w 2384163"/>
                  <a:gd name="connsiteY6" fmla="*/ 1658876 h 1801539"/>
                  <a:gd name="connsiteX0" fmla="*/ 0 w 2384163"/>
                  <a:gd name="connsiteY0" fmla="*/ 1658876 h 1801539"/>
                  <a:gd name="connsiteX1" fmla="*/ 334460 w 2384163"/>
                  <a:gd name="connsiteY1" fmla="*/ 7883 h 1801539"/>
                  <a:gd name="connsiteX2" fmla="*/ 1069489 w 2384163"/>
                  <a:gd name="connsiteY2" fmla="*/ 216899 h 1801539"/>
                  <a:gd name="connsiteX3" fmla="*/ 2002662 w 2384163"/>
                  <a:gd name="connsiteY3" fmla="*/ 0 h 1801539"/>
                  <a:gd name="connsiteX4" fmla="*/ 2384163 w 2384163"/>
                  <a:gd name="connsiteY4" fmla="*/ 1520732 h 1801539"/>
                  <a:gd name="connsiteX5" fmla="*/ 1020832 w 2384163"/>
                  <a:gd name="connsiteY5" fmla="*/ 1780348 h 1801539"/>
                  <a:gd name="connsiteX6" fmla="*/ 0 w 2384163"/>
                  <a:gd name="connsiteY6" fmla="*/ 1658876 h 1801539"/>
                  <a:gd name="connsiteX0" fmla="*/ 0 w 2384163"/>
                  <a:gd name="connsiteY0" fmla="*/ 1658876 h 1817270"/>
                  <a:gd name="connsiteX1" fmla="*/ 334460 w 2384163"/>
                  <a:gd name="connsiteY1" fmla="*/ 7883 h 1817270"/>
                  <a:gd name="connsiteX2" fmla="*/ 1069489 w 2384163"/>
                  <a:gd name="connsiteY2" fmla="*/ 216899 h 1817270"/>
                  <a:gd name="connsiteX3" fmla="*/ 2002662 w 2384163"/>
                  <a:gd name="connsiteY3" fmla="*/ 0 h 1817270"/>
                  <a:gd name="connsiteX4" fmla="*/ 2384163 w 2384163"/>
                  <a:gd name="connsiteY4" fmla="*/ 1520732 h 1817270"/>
                  <a:gd name="connsiteX5" fmla="*/ 1062600 w 2384163"/>
                  <a:gd name="connsiteY5" fmla="*/ 1797577 h 1817270"/>
                  <a:gd name="connsiteX6" fmla="*/ 0 w 2384163"/>
                  <a:gd name="connsiteY6" fmla="*/ 1658876 h 1817270"/>
                  <a:gd name="connsiteX0" fmla="*/ 0 w 2384163"/>
                  <a:gd name="connsiteY0" fmla="*/ 1658876 h 1817270"/>
                  <a:gd name="connsiteX1" fmla="*/ 334460 w 2384163"/>
                  <a:gd name="connsiteY1" fmla="*/ 7883 h 1817270"/>
                  <a:gd name="connsiteX2" fmla="*/ 1069489 w 2384163"/>
                  <a:gd name="connsiteY2" fmla="*/ 216899 h 1817270"/>
                  <a:gd name="connsiteX3" fmla="*/ 2002662 w 2384163"/>
                  <a:gd name="connsiteY3" fmla="*/ 0 h 1817270"/>
                  <a:gd name="connsiteX4" fmla="*/ 2221166 w 2384163"/>
                  <a:gd name="connsiteY4" fmla="*/ 872799 h 1817270"/>
                  <a:gd name="connsiteX5" fmla="*/ 2384163 w 2384163"/>
                  <a:gd name="connsiteY5" fmla="*/ 1520732 h 1817270"/>
                  <a:gd name="connsiteX6" fmla="*/ 1062600 w 2384163"/>
                  <a:gd name="connsiteY6" fmla="*/ 1797577 h 1817270"/>
                  <a:gd name="connsiteX7" fmla="*/ 0 w 2384163"/>
                  <a:gd name="connsiteY7" fmla="*/ 1658876 h 1817270"/>
                  <a:gd name="connsiteX0" fmla="*/ 0 w 2384163"/>
                  <a:gd name="connsiteY0" fmla="*/ 1762112 h 1920506"/>
                  <a:gd name="connsiteX1" fmla="*/ 343597 w 2384163"/>
                  <a:gd name="connsiteY1" fmla="*/ 0 h 1920506"/>
                  <a:gd name="connsiteX2" fmla="*/ 1069489 w 2384163"/>
                  <a:gd name="connsiteY2" fmla="*/ 320135 h 1920506"/>
                  <a:gd name="connsiteX3" fmla="*/ 2002662 w 2384163"/>
                  <a:gd name="connsiteY3" fmla="*/ 103236 h 1920506"/>
                  <a:gd name="connsiteX4" fmla="*/ 2221166 w 2384163"/>
                  <a:gd name="connsiteY4" fmla="*/ 976035 h 1920506"/>
                  <a:gd name="connsiteX5" fmla="*/ 2384163 w 2384163"/>
                  <a:gd name="connsiteY5" fmla="*/ 1623968 h 1920506"/>
                  <a:gd name="connsiteX6" fmla="*/ 1062600 w 2384163"/>
                  <a:gd name="connsiteY6" fmla="*/ 1900813 h 1920506"/>
                  <a:gd name="connsiteX7" fmla="*/ 0 w 2384163"/>
                  <a:gd name="connsiteY7" fmla="*/ 1762112 h 1920506"/>
                  <a:gd name="connsiteX0" fmla="*/ 0 w 2384163"/>
                  <a:gd name="connsiteY0" fmla="*/ 1762112 h 1920506"/>
                  <a:gd name="connsiteX1" fmla="*/ 343597 w 2384163"/>
                  <a:gd name="connsiteY1" fmla="*/ 0 h 1920506"/>
                  <a:gd name="connsiteX2" fmla="*/ 1069489 w 2384163"/>
                  <a:gd name="connsiteY2" fmla="*/ 320135 h 1920506"/>
                  <a:gd name="connsiteX3" fmla="*/ 2002662 w 2384163"/>
                  <a:gd name="connsiteY3" fmla="*/ 103236 h 1920506"/>
                  <a:gd name="connsiteX4" fmla="*/ 2221166 w 2384163"/>
                  <a:gd name="connsiteY4" fmla="*/ 976035 h 1920506"/>
                  <a:gd name="connsiteX5" fmla="*/ 2384163 w 2384163"/>
                  <a:gd name="connsiteY5" fmla="*/ 1623968 h 1920506"/>
                  <a:gd name="connsiteX6" fmla="*/ 1062600 w 2384163"/>
                  <a:gd name="connsiteY6" fmla="*/ 1900813 h 1920506"/>
                  <a:gd name="connsiteX7" fmla="*/ 0 w 2384163"/>
                  <a:gd name="connsiteY7" fmla="*/ 1762112 h 1920506"/>
                  <a:gd name="connsiteX0" fmla="*/ 0 w 2384163"/>
                  <a:gd name="connsiteY0" fmla="*/ 1762112 h 1920506"/>
                  <a:gd name="connsiteX1" fmla="*/ 343597 w 2384163"/>
                  <a:gd name="connsiteY1" fmla="*/ 0 h 1920506"/>
                  <a:gd name="connsiteX2" fmla="*/ 1069489 w 2384163"/>
                  <a:gd name="connsiteY2" fmla="*/ 320135 h 1920506"/>
                  <a:gd name="connsiteX3" fmla="*/ 2002662 w 2384163"/>
                  <a:gd name="connsiteY3" fmla="*/ 103236 h 1920506"/>
                  <a:gd name="connsiteX4" fmla="*/ 2221166 w 2384163"/>
                  <a:gd name="connsiteY4" fmla="*/ 976035 h 1920506"/>
                  <a:gd name="connsiteX5" fmla="*/ 2384163 w 2384163"/>
                  <a:gd name="connsiteY5" fmla="*/ 1623968 h 1920506"/>
                  <a:gd name="connsiteX6" fmla="*/ 1062600 w 2384163"/>
                  <a:gd name="connsiteY6" fmla="*/ 1900813 h 1920506"/>
                  <a:gd name="connsiteX7" fmla="*/ 0 w 2384163"/>
                  <a:gd name="connsiteY7" fmla="*/ 1762112 h 1920506"/>
                  <a:gd name="connsiteX0" fmla="*/ 0 w 2384163"/>
                  <a:gd name="connsiteY0" fmla="*/ 1762112 h 1920506"/>
                  <a:gd name="connsiteX1" fmla="*/ 343597 w 2384163"/>
                  <a:gd name="connsiteY1" fmla="*/ 0 h 1920506"/>
                  <a:gd name="connsiteX2" fmla="*/ 1069489 w 2384163"/>
                  <a:gd name="connsiteY2" fmla="*/ 320135 h 1920506"/>
                  <a:gd name="connsiteX3" fmla="*/ 2002662 w 2384163"/>
                  <a:gd name="connsiteY3" fmla="*/ 103236 h 1920506"/>
                  <a:gd name="connsiteX4" fmla="*/ 2221166 w 2384163"/>
                  <a:gd name="connsiteY4" fmla="*/ 976035 h 1920506"/>
                  <a:gd name="connsiteX5" fmla="*/ 2384163 w 2384163"/>
                  <a:gd name="connsiteY5" fmla="*/ 1623968 h 1920506"/>
                  <a:gd name="connsiteX6" fmla="*/ 1062600 w 2384163"/>
                  <a:gd name="connsiteY6" fmla="*/ 1900813 h 1920506"/>
                  <a:gd name="connsiteX7" fmla="*/ 0 w 2384163"/>
                  <a:gd name="connsiteY7" fmla="*/ 1762112 h 1920506"/>
                  <a:gd name="connsiteX0" fmla="*/ 0 w 2384163"/>
                  <a:gd name="connsiteY0" fmla="*/ 1762112 h 1920506"/>
                  <a:gd name="connsiteX1" fmla="*/ 343597 w 2384163"/>
                  <a:gd name="connsiteY1" fmla="*/ 0 h 1920506"/>
                  <a:gd name="connsiteX2" fmla="*/ 1069489 w 2384163"/>
                  <a:gd name="connsiteY2" fmla="*/ 320135 h 1920506"/>
                  <a:gd name="connsiteX3" fmla="*/ 1984679 w 2384163"/>
                  <a:gd name="connsiteY3" fmla="*/ 42596 h 1920506"/>
                  <a:gd name="connsiteX4" fmla="*/ 2221166 w 2384163"/>
                  <a:gd name="connsiteY4" fmla="*/ 976035 h 1920506"/>
                  <a:gd name="connsiteX5" fmla="*/ 2384163 w 2384163"/>
                  <a:gd name="connsiteY5" fmla="*/ 1623968 h 1920506"/>
                  <a:gd name="connsiteX6" fmla="*/ 1062600 w 2384163"/>
                  <a:gd name="connsiteY6" fmla="*/ 1900813 h 1920506"/>
                  <a:gd name="connsiteX7" fmla="*/ 0 w 2384163"/>
                  <a:gd name="connsiteY7" fmla="*/ 1762112 h 1920506"/>
                  <a:gd name="connsiteX0" fmla="*/ 0 w 2384163"/>
                  <a:gd name="connsiteY0" fmla="*/ 1762112 h 1920506"/>
                  <a:gd name="connsiteX1" fmla="*/ 343597 w 2384163"/>
                  <a:gd name="connsiteY1" fmla="*/ 0 h 1920506"/>
                  <a:gd name="connsiteX2" fmla="*/ 1069489 w 2384163"/>
                  <a:gd name="connsiteY2" fmla="*/ 320135 h 1920506"/>
                  <a:gd name="connsiteX3" fmla="*/ 1984679 w 2384163"/>
                  <a:gd name="connsiteY3" fmla="*/ 42596 h 1920506"/>
                  <a:gd name="connsiteX4" fmla="*/ 2221166 w 2384163"/>
                  <a:gd name="connsiteY4" fmla="*/ 976035 h 1920506"/>
                  <a:gd name="connsiteX5" fmla="*/ 2384163 w 2384163"/>
                  <a:gd name="connsiteY5" fmla="*/ 1623968 h 1920506"/>
                  <a:gd name="connsiteX6" fmla="*/ 1062600 w 2384163"/>
                  <a:gd name="connsiteY6" fmla="*/ 1900813 h 1920506"/>
                  <a:gd name="connsiteX7" fmla="*/ 0 w 2384163"/>
                  <a:gd name="connsiteY7" fmla="*/ 1762112 h 1920506"/>
                  <a:gd name="connsiteX0" fmla="*/ 0 w 2384163"/>
                  <a:gd name="connsiteY0" fmla="*/ 1762112 h 1920506"/>
                  <a:gd name="connsiteX1" fmla="*/ 343597 w 2384163"/>
                  <a:gd name="connsiteY1" fmla="*/ 0 h 1920506"/>
                  <a:gd name="connsiteX2" fmla="*/ 1069489 w 2384163"/>
                  <a:gd name="connsiteY2" fmla="*/ 320135 h 1920506"/>
                  <a:gd name="connsiteX3" fmla="*/ 1984679 w 2384163"/>
                  <a:gd name="connsiteY3" fmla="*/ 42596 h 1920506"/>
                  <a:gd name="connsiteX4" fmla="*/ 2221166 w 2384163"/>
                  <a:gd name="connsiteY4" fmla="*/ 976035 h 1920506"/>
                  <a:gd name="connsiteX5" fmla="*/ 2384163 w 2384163"/>
                  <a:gd name="connsiteY5" fmla="*/ 1623968 h 1920506"/>
                  <a:gd name="connsiteX6" fmla="*/ 1062600 w 2384163"/>
                  <a:gd name="connsiteY6" fmla="*/ 1900813 h 1920506"/>
                  <a:gd name="connsiteX7" fmla="*/ 0 w 2384163"/>
                  <a:gd name="connsiteY7" fmla="*/ 1762112 h 1920506"/>
                  <a:gd name="connsiteX0" fmla="*/ 0 w 2384163"/>
                  <a:gd name="connsiteY0" fmla="*/ 1762112 h 1920506"/>
                  <a:gd name="connsiteX1" fmla="*/ 343597 w 2384163"/>
                  <a:gd name="connsiteY1" fmla="*/ 0 h 1920506"/>
                  <a:gd name="connsiteX2" fmla="*/ 1060394 w 2384163"/>
                  <a:gd name="connsiteY2" fmla="*/ 390843 h 1920506"/>
                  <a:gd name="connsiteX3" fmla="*/ 1984679 w 2384163"/>
                  <a:gd name="connsiteY3" fmla="*/ 42596 h 1920506"/>
                  <a:gd name="connsiteX4" fmla="*/ 2221166 w 2384163"/>
                  <a:gd name="connsiteY4" fmla="*/ 976035 h 1920506"/>
                  <a:gd name="connsiteX5" fmla="*/ 2384163 w 2384163"/>
                  <a:gd name="connsiteY5" fmla="*/ 1623968 h 1920506"/>
                  <a:gd name="connsiteX6" fmla="*/ 1062600 w 2384163"/>
                  <a:gd name="connsiteY6" fmla="*/ 1900813 h 1920506"/>
                  <a:gd name="connsiteX7" fmla="*/ 0 w 2384163"/>
                  <a:gd name="connsiteY7" fmla="*/ 1762112 h 1920506"/>
                  <a:gd name="connsiteX0" fmla="*/ 0 w 2384163"/>
                  <a:gd name="connsiteY0" fmla="*/ 1762112 h 1920506"/>
                  <a:gd name="connsiteX1" fmla="*/ 343597 w 2384163"/>
                  <a:gd name="connsiteY1" fmla="*/ 0 h 1920506"/>
                  <a:gd name="connsiteX2" fmla="*/ 1123604 w 2384163"/>
                  <a:gd name="connsiteY2" fmla="*/ 340410 h 1920506"/>
                  <a:gd name="connsiteX3" fmla="*/ 1984679 w 2384163"/>
                  <a:gd name="connsiteY3" fmla="*/ 42596 h 1920506"/>
                  <a:gd name="connsiteX4" fmla="*/ 2221166 w 2384163"/>
                  <a:gd name="connsiteY4" fmla="*/ 976035 h 1920506"/>
                  <a:gd name="connsiteX5" fmla="*/ 2384163 w 2384163"/>
                  <a:gd name="connsiteY5" fmla="*/ 1623968 h 1920506"/>
                  <a:gd name="connsiteX6" fmla="*/ 1062600 w 2384163"/>
                  <a:gd name="connsiteY6" fmla="*/ 1900813 h 1920506"/>
                  <a:gd name="connsiteX7" fmla="*/ 0 w 2384163"/>
                  <a:gd name="connsiteY7" fmla="*/ 1762112 h 1920506"/>
                  <a:gd name="connsiteX0" fmla="*/ 0 w 2698952"/>
                  <a:gd name="connsiteY0" fmla="*/ 1762112 h 1920506"/>
                  <a:gd name="connsiteX1" fmla="*/ 343597 w 2698952"/>
                  <a:gd name="connsiteY1" fmla="*/ 0 h 1920506"/>
                  <a:gd name="connsiteX2" fmla="*/ 1123604 w 2698952"/>
                  <a:gd name="connsiteY2" fmla="*/ 340410 h 1920506"/>
                  <a:gd name="connsiteX3" fmla="*/ 1984679 w 2698952"/>
                  <a:gd name="connsiteY3" fmla="*/ 42596 h 1920506"/>
                  <a:gd name="connsiteX4" fmla="*/ 2221166 w 2698952"/>
                  <a:gd name="connsiteY4" fmla="*/ 976035 h 1920506"/>
                  <a:gd name="connsiteX5" fmla="*/ 2698952 w 2698952"/>
                  <a:gd name="connsiteY5" fmla="*/ 1416245 h 1920506"/>
                  <a:gd name="connsiteX6" fmla="*/ 1062600 w 2698952"/>
                  <a:gd name="connsiteY6" fmla="*/ 1900813 h 1920506"/>
                  <a:gd name="connsiteX7" fmla="*/ 0 w 2698952"/>
                  <a:gd name="connsiteY7" fmla="*/ 1762112 h 1920506"/>
                  <a:gd name="connsiteX0" fmla="*/ 0 w 2698952"/>
                  <a:gd name="connsiteY0" fmla="*/ 1762112 h 1920506"/>
                  <a:gd name="connsiteX1" fmla="*/ 343597 w 2698952"/>
                  <a:gd name="connsiteY1" fmla="*/ 0 h 1920506"/>
                  <a:gd name="connsiteX2" fmla="*/ 1123604 w 2698952"/>
                  <a:gd name="connsiteY2" fmla="*/ 340410 h 1920506"/>
                  <a:gd name="connsiteX3" fmla="*/ 1984679 w 2698952"/>
                  <a:gd name="connsiteY3" fmla="*/ 42596 h 1920506"/>
                  <a:gd name="connsiteX4" fmla="*/ 2387199 w 2698952"/>
                  <a:gd name="connsiteY4" fmla="*/ 882690 h 1920506"/>
                  <a:gd name="connsiteX5" fmla="*/ 2698952 w 2698952"/>
                  <a:gd name="connsiteY5" fmla="*/ 1416245 h 1920506"/>
                  <a:gd name="connsiteX6" fmla="*/ 1062600 w 2698952"/>
                  <a:gd name="connsiteY6" fmla="*/ 1900813 h 1920506"/>
                  <a:gd name="connsiteX7" fmla="*/ 0 w 2698952"/>
                  <a:gd name="connsiteY7" fmla="*/ 1762112 h 1920506"/>
                  <a:gd name="connsiteX0" fmla="*/ 0 w 2695937"/>
                  <a:gd name="connsiteY0" fmla="*/ 1681360 h 1915585"/>
                  <a:gd name="connsiteX1" fmla="*/ 340582 w 2695937"/>
                  <a:gd name="connsiteY1" fmla="*/ 0 h 1915585"/>
                  <a:gd name="connsiteX2" fmla="*/ 1120589 w 2695937"/>
                  <a:gd name="connsiteY2" fmla="*/ 340410 h 1915585"/>
                  <a:gd name="connsiteX3" fmla="*/ 1981664 w 2695937"/>
                  <a:gd name="connsiteY3" fmla="*/ 42596 h 1915585"/>
                  <a:gd name="connsiteX4" fmla="*/ 2384184 w 2695937"/>
                  <a:gd name="connsiteY4" fmla="*/ 882690 h 1915585"/>
                  <a:gd name="connsiteX5" fmla="*/ 2695937 w 2695937"/>
                  <a:gd name="connsiteY5" fmla="*/ 1416245 h 1915585"/>
                  <a:gd name="connsiteX6" fmla="*/ 1059585 w 2695937"/>
                  <a:gd name="connsiteY6" fmla="*/ 1900813 h 1915585"/>
                  <a:gd name="connsiteX7" fmla="*/ 0 w 2695937"/>
                  <a:gd name="connsiteY7" fmla="*/ 1681360 h 1915585"/>
                  <a:gd name="connsiteX0" fmla="*/ 0 w 2695937"/>
                  <a:gd name="connsiteY0" fmla="*/ 1681360 h 1920742"/>
                  <a:gd name="connsiteX1" fmla="*/ 340582 w 2695937"/>
                  <a:gd name="connsiteY1" fmla="*/ 0 h 1920742"/>
                  <a:gd name="connsiteX2" fmla="*/ 1120589 w 2695937"/>
                  <a:gd name="connsiteY2" fmla="*/ 340410 h 1920742"/>
                  <a:gd name="connsiteX3" fmla="*/ 1981664 w 2695937"/>
                  <a:gd name="connsiteY3" fmla="*/ 42596 h 1920742"/>
                  <a:gd name="connsiteX4" fmla="*/ 2384184 w 2695937"/>
                  <a:gd name="connsiteY4" fmla="*/ 882690 h 1920742"/>
                  <a:gd name="connsiteX5" fmla="*/ 2695937 w 2695937"/>
                  <a:gd name="connsiteY5" fmla="*/ 1416245 h 1920742"/>
                  <a:gd name="connsiteX6" fmla="*/ 1059585 w 2695937"/>
                  <a:gd name="connsiteY6" fmla="*/ 1900813 h 1920742"/>
                  <a:gd name="connsiteX7" fmla="*/ 0 w 2695937"/>
                  <a:gd name="connsiteY7" fmla="*/ 1681360 h 1920742"/>
                  <a:gd name="connsiteX0" fmla="*/ 0 w 2695937"/>
                  <a:gd name="connsiteY0" fmla="*/ 1681360 h 1920742"/>
                  <a:gd name="connsiteX1" fmla="*/ 340582 w 2695937"/>
                  <a:gd name="connsiteY1" fmla="*/ 0 h 1920742"/>
                  <a:gd name="connsiteX2" fmla="*/ 1120589 w 2695937"/>
                  <a:gd name="connsiteY2" fmla="*/ 340410 h 1920742"/>
                  <a:gd name="connsiteX3" fmla="*/ 1981664 w 2695937"/>
                  <a:gd name="connsiteY3" fmla="*/ 42596 h 1920742"/>
                  <a:gd name="connsiteX4" fmla="*/ 2384184 w 2695937"/>
                  <a:gd name="connsiteY4" fmla="*/ 882690 h 1920742"/>
                  <a:gd name="connsiteX5" fmla="*/ 2695937 w 2695937"/>
                  <a:gd name="connsiteY5" fmla="*/ 1416245 h 1920742"/>
                  <a:gd name="connsiteX6" fmla="*/ 1857221 w 2695937"/>
                  <a:gd name="connsiteY6" fmla="*/ 1808096 h 1920742"/>
                  <a:gd name="connsiteX7" fmla="*/ 1059585 w 2695937"/>
                  <a:gd name="connsiteY7" fmla="*/ 1900813 h 1920742"/>
                  <a:gd name="connsiteX8" fmla="*/ 0 w 2695937"/>
                  <a:gd name="connsiteY8" fmla="*/ 1681360 h 1920742"/>
                  <a:gd name="connsiteX0" fmla="*/ 0 w 2695937"/>
                  <a:gd name="connsiteY0" fmla="*/ 1681360 h 1920742"/>
                  <a:gd name="connsiteX1" fmla="*/ 340582 w 2695937"/>
                  <a:gd name="connsiteY1" fmla="*/ 0 h 1920742"/>
                  <a:gd name="connsiteX2" fmla="*/ 1120589 w 2695937"/>
                  <a:gd name="connsiteY2" fmla="*/ 340410 h 1920742"/>
                  <a:gd name="connsiteX3" fmla="*/ 1981664 w 2695937"/>
                  <a:gd name="connsiteY3" fmla="*/ 42596 h 1920742"/>
                  <a:gd name="connsiteX4" fmla="*/ 2403720 w 2695937"/>
                  <a:gd name="connsiteY4" fmla="*/ 843158 h 1920742"/>
                  <a:gd name="connsiteX5" fmla="*/ 2695937 w 2695937"/>
                  <a:gd name="connsiteY5" fmla="*/ 1416245 h 1920742"/>
                  <a:gd name="connsiteX6" fmla="*/ 1857221 w 2695937"/>
                  <a:gd name="connsiteY6" fmla="*/ 1808096 h 1920742"/>
                  <a:gd name="connsiteX7" fmla="*/ 1059585 w 2695937"/>
                  <a:gd name="connsiteY7" fmla="*/ 1900813 h 1920742"/>
                  <a:gd name="connsiteX8" fmla="*/ 0 w 2695937"/>
                  <a:gd name="connsiteY8" fmla="*/ 1681360 h 1920742"/>
                  <a:gd name="connsiteX0" fmla="*/ 0 w 2695937"/>
                  <a:gd name="connsiteY0" fmla="*/ 1698454 h 1937836"/>
                  <a:gd name="connsiteX1" fmla="*/ 407443 w 2695937"/>
                  <a:gd name="connsiteY1" fmla="*/ 0 h 1937836"/>
                  <a:gd name="connsiteX2" fmla="*/ 1120589 w 2695937"/>
                  <a:gd name="connsiteY2" fmla="*/ 357504 h 1937836"/>
                  <a:gd name="connsiteX3" fmla="*/ 1981664 w 2695937"/>
                  <a:gd name="connsiteY3" fmla="*/ 59690 h 1937836"/>
                  <a:gd name="connsiteX4" fmla="*/ 2403720 w 2695937"/>
                  <a:gd name="connsiteY4" fmla="*/ 860252 h 1937836"/>
                  <a:gd name="connsiteX5" fmla="*/ 2695937 w 2695937"/>
                  <a:gd name="connsiteY5" fmla="*/ 1433339 h 1937836"/>
                  <a:gd name="connsiteX6" fmla="*/ 1857221 w 2695937"/>
                  <a:gd name="connsiteY6" fmla="*/ 1825190 h 1937836"/>
                  <a:gd name="connsiteX7" fmla="*/ 1059585 w 2695937"/>
                  <a:gd name="connsiteY7" fmla="*/ 1917907 h 1937836"/>
                  <a:gd name="connsiteX8" fmla="*/ 0 w 2695937"/>
                  <a:gd name="connsiteY8" fmla="*/ 1698454 h 1937836"/>
                  <a:gd name="connsiteX0" fmla="*/ 0 w 2695937"/>
                  <a:gd name="connsiteY0" fmla="*/ 1698454 h 1937836"/>
                  <a:gd name="connsiteX1" fmla="*/ 407443 w 2695937"/>
                  <a:gd name="connsiteY1" fmla="*/ 0 h 1937836"/>
                  <a:gd name="connsiteX2" fmla="*/ 1091293 w 2695937"/>
                  <a:gd name="connsiteY2" fmla="*/ 335910 h 1937836"/>
                  <a:gd name="connsiteX3" fmla="*/ 1981664 w 2695937"/>
                  <a:gd name="connsiteY3" fmla="*/ 59690 h 1937836"/>
                  <a:gd name="connsiteX4" fmla="*/ 2403720 w 2695937"/>
                  <a:gd name="connsiteY4" fmla="*/ 860252 h 1937836"/>
                  <a:gd name="connsiteX5" fmla="*/ 2695937 w 2695937"/>
                  <a:gd name="connsiteY5" fmla="*/ 1433339 h 1937836"/>
                  <a:gd name="connsiteX6" fmla="*/ 1857221 w 2695937"/>
                  <a:gd name="connsiteY6" fmla="*/ 1825190 h 1937836"/>
                  <a:gd name="connsiteX7" fmla="*/ 1059585 w 2695937"/>
                  <a:gd name="connsiteY7" fmla="*/ 1917907 h 1937836"/>
                  <a:gd name="connsiteX8" fmla="*/ 0 w 2695937"/>
                  <a:gd name="connsiteY8" fmla="*/ 1698454 h 1937836"/>
                  <a:gd name="connsiteX0" fmla="*/ 0 w 2695937"/>
                  <a:gd name="connsiteY0" fmla="*/ 1698454 h 1937836"/>
                  <a:gd name="connsiteX1" fmla="*/ 407443 w 2695937"/>
                  <a:gd name="connsiteY1" fmla="*/ 0 h 1937836"/>
                  <a:gd name="connsiteX2" fmla="*/ 1091795 w 2695937"/>
                  <a:gd name="connsiteY2" fmla="*/ 322451 h 1937836"/>
                  <a:gd name="connsiteX3" fmla="*/ 1981664 w 2695937"/>
                  <a:gd name="connsiteY3" fmla="*/ 59690 h 1937836"/>
                  <a:gd name="connsiteX4" fmla="*/ 2403720 w 2695937"/>
                  <a:gd name="connsiteY4" fmla="*/ 860252 h 1937836"/>
                  <a:gd name="connsiteX5" fmla="*/ 2695937 w 2695937"/>
                  <a:gd name="connsiteY5" fmla="*/ 1433339 h 1937836"/>
                  <a:gd name="connsiteX6" fmla="*/ 1857221 w 2695937"/>
                  <a:gd name="connsiteY6" fmla="*/ 1825190 h 1937836"/>
                  <a:gd name="connsiteX7" fmla="*/ 1059585 w 2695937"/>
                  <a:gd name="connsiteY7" fmla="*/ 1917907 h 1937836"/>
                  <a:gd name="connsiteX8" fmla="*/ 0 w 2695937"/>
                  <a:gd name="connsiteY8" fmla="*/ 1698454 h 1937836"/>
                  <a:gd name="connsiteX0" fmla="*/ 0 w 2695937"/>
                  <a:gd name="connsiteY0" fmla="*/ 1698454 h 1937836"/>
                  <a:gd name="connsiteX1" fmla="*/ 407443 w 2695937"/>
                  <a:gd name="connsiteY1" fmla="*/ 0 h 1937836"/>
                  <a:gd name="connsiteX2" fmla="*/ 1091795 w 2695937"/>
                  <a:gd name="connsiteY2" fmla="*/ 322451 h 1937836"/>
                  <a:gd name="connsiteX3" fmla="*/ 1981664 w 2695937"/>
                  <a:gd name="connsiteY3" fmla="*/ 59690 h 1937836"/>
                  <a:gd name="connsiteX4" fmla="*/ 2403720 w 2695937"/>
                  <a:gd name="connsiteY4" fmla="*/ 860252 h 1937836"/>
                  <a:gd name="connsiteX5" fmla="*/ 2695937 w 2695937"/>
                  <a:gd name="connsiteY5" fmla="*/ 1433339 h 1937836"/>
                  <a:gd name="connsiteX6" fmla="*/ 1857221 w 2695937"/>
                  <a:gd name="connsiteY6" fmla="*/ 1825190 h 1937836"/>
                  <a:gd name="connsiteX7" fmla="*/ 1059585 w 2695937"/>
                  <a:gd name="connsiteY7" fmla="*/ 1917907 h 1937836"/>
                  <a:gd name="connsiteX8" fmla="*/ 0 w 2695937"/>
                  <a:gd name="connsiteY8" fmla="*/ 1698454 h 1937836"/>
                  <a:gd name="connsiteX0" fmla="*/ 0 w 2695937"/>
                  <a:gd name="connsiteY0" fmla="*/ 1698454 h 1937836"/>
                  <a:gd name="connsiteX1" fmla="*/ 407443 w 2695937"/>
                  <a:gd name="connsiteY1" fmla="*/ 0 h 1937836"/>
                  <a:gd name="connsiteX2" fmla="*/ 1091795 w 2695937"/>
                  <a:gd name="connsiteY2" fmla="*/ 322451 h 1937836"/>
                  <a:gd name="connsiteX3" fmla="*/ 1981664 w 2695937"/>
                  <a:gd name="connsiteY3" fmla="*/ 59690 h 1937836"/>
                  <a:gd name="connsiteX4" fmla="*/ 2403720 w 2695937"/>
                  <a:gd name="connsiteY4" fmla="*/ 860252 h 1937836"/>
                  <a:gd name="connsiteX5" fmla="*/ 2695937 w 2695937"/>
                  <a:gd name="connsiteY5" fmla="*/ 1433339 h 1937836"/>
                  <a:gd name="connsiteX6" fmla="*/ 1857221 w 2695937"/>
                  <a:gd name="connsiteY6" fmla="*/ 1825190 h 1937836"/>
                  <a:gd name="connsiteX7" fmla="*/ 1059585 w 2695937"/>
                  <a:gd name="connsiteY7" fmla="*/ 1917907 h 1937836"/>
                  <a:gd name="connsiteX8" fmla="*/ 0 w 2695937"/>
                  <a:gd name="connsiteY8" fmla="*/ 1698454 h 1937836"/>
                  <a:gd name="connsiteX0" fmla="*/ 0 w 2695937"/>
                  <a:gd name="connsiteY0" fmla="*/ 1698454 h 1937836"/>
                  <a:gd name="connsiteX1" fmla="*/ 407443 w 2695937"/>
                  <a:gd name="connsiteY1" fmla="*/ 0 h 1937836"/>
                  <a:gd name="connsiteX2" fmla="*/ 1091795 w 2695937"/>
                  <a:gd name="connsiteY2" fmla="*/ 322451 h 1937836"/>
                  <a:gd name="connsiteX3" fmla="*/ 1981664 w 2695937"/>
                  <a:gd name="connsiteY3" fmla="*/ 59690 h 1937836"/>
                  <a:gd name="connsiteX4" fmla="*/ 2403720 w 2695937"/>
                  <a:gd name="connsiteY4" fmla="*/ 860252 h 1937836"/>
                  <a:gd name="connsiteX5" fmla="*/ 2695937 w 2695937"/>
                  <a:gd name="connsiteY5" fmla="*/ 1433339 h 1937836"/>
                  <a:gd name="connsiteX6" fmla="*/ 1857221 w 2695937"/>
                  <a:gd name="connsiteY6" fmla="*/ 1825190 h 1937836"/>
                  <a:gd name="connsiteX7" fmla="*/ 1059585 w 2695937"/>
                  <a:gd name="connsiteY7" fmla="*/ 1917907 h 1937836"/>
                  <a:gd name="connsiteX8" fmla="*/ 0 w 2695937"/>
                  <a:gd name="connsiteY8" fmla="*/ 1698454 h 1937836"/>
                  <a:gd name="connsiteX0" fmla="*/ 0 w 2695937"/>
                  <a:gd name="connsiteY0" fmla="*/ 1656753 h 1896135"/>
                  <a:gd name="connsiteX1" fmla="*/ 583783 w 2695937"/>
                  <a:gd name="connsiteY1" fmla="*/ 0 h 1896135"/>
                  <a:gd name="connsiteX2" fmla="*/ 1091795 w 2695937"/>
                  <a:gd name="connsiteY2" fmla="*/ 280750 h 1896135"/>
                  <a:gd name="connsiteX3" fmla="*/ 1981664 w 2695937"/>
                  <a:gd name="connsiteY3" fmla="*/ 17989 h 1896135"/>
                  <a:gd name="connsiteX4" fmla="*/ 2403720 w 2695937"/>
                  <a:gd name="connsiteY4" fmla="*/ 818551 h 1896135"/>
                  <a:gd name="connsiteX5" fmla="*/ 2695937 w 2695937"/>
                  <a:gd name="connsiteY5" fmla="*/ 1391638 h 1896135"/>
                  <a:gd name="connsiteX6" fmla="*/ 1857221 w 2695937"/>
                  <a:gd name="connsiteY6" fmla="*/ 1783489 h 1896135"/>
                  <a:gd name="connsiteX7" fmla="*/ 1059585 w 2695937"/>
                  <a:gd name="connsiteY7" fmla="*/ 1876206 h 1896135"/>
                  <a:gd name="connsiteX8" fmla="*/ 0 w 2695937"/>
                  <a:gd name="connsiteY8" fmla="*/ 1656753 h 1896135"/>
                  <a:gd name="connsiteX0" fmla="*/ 0 w 2695937"/>
                  <a:gd name="connsiteY0" fmla="*/ 1656753 h 1871231"/>
                  <a:gd name="connsiteX1" fmla="*/ 583783 w 2695937"/>
                  <a:gd name="connsiteY1" fmla="*/ 0 h 1871231"/>
                  <a:gd name="connsiteX2" fmla="*/ 1091795 w 2695937"/>
                  <a:gd name="connsiteY2" fmla="*/ 280750 h 1871231"/>
                  <a:gd name="connsiteX3" fmla="*/ 1981664 w 2695937"/>
                  <a:gd name="connsiteY3" fmla="*/ 17989 h 1871231"/>
                  <a:gd name="connsiteX4" fmla="*/ 2403720 w 2695937"/>
                  <a:gd name="connsiteY4" fmla="*/ 818551 h 1871231"/>
                  <a:gd name="connsiteX5" fmla="*/ 2695937 w 2695937"/>
                  <a:gd name="connsiteY5" fmla="*/ 1391638 h 1871231"/>
                  <a:gd name="connsiteX6" fmla="*/ 1857221 w 2695937"/>
                  <a:gd name="connsiteY6" fmla="*/ 1783489 h 1871231"/>
                  <a:gd name="connsiteX7" fmla="*/ 1029830 w 2695937"/>
                  <a:gd name="connsiteY7" fmla="*/ 1848843 h 1871231"/>
                  <a:gd name="connsiteX8" fmla="*/ 0 w 2695937"/>
                  <a:gd name="connsiteY8" fmla="*/ 1656753 h 1871231"/>
                  <a:gd name="connsiteX0" fmla="*/ 0 w 2695937"/>
                  <a:gd name="connsiteY0" fmla="*/ 1656753 h 1861136"/>
                  <a:gd name="connsiteX1" fmla="*/ 583783 w 2695937"/>
                  <a:gd name="connsiteY1" fmla="*/ 0 h 1861136"/>
                  <a:gd name="connsiteX2" fmla="*/ 1091795 w 2695937"/>
                  <a:gd name="connsiteY2" fmla="*/ 280750 h 1861136"/>
                  <a:gd name="connsiteX3" fmla="*/ 1981664 w 2695937"/>
                  <a:gd name="connsiteY3" fmla="*/ 17989 h 1861136"/>
                  <a:gd name="connsiteX4" fmla="*/ 2403720 w 2695937"/>
                  <a:gd name="connsiteY4" fmla="*/ 818551 h 1861136"/>
                  <a:gd name="connsiteX5" fmla="*/ 2695937 w 2695937"/>
                  <a:gd name="connsiteY5" fmla="*/ 1391638 h 1861136"/>
                  <a:gd name="connsiteX6" fmla="*/ 1857221 w 2695937"/>
                  <a:gd name="connsiteY6" fmla="*/ 1783489 h 1861136"/>
                  <a:gd name="connsiteX7" fmla="*/ 1029830 w 2695937"/>
                  <a:gd name="connsiteY7" fmla="*/ 1848843 h 1861136"/>
                  <a:gd name="connsiteX8" fmla="*/ 0 w 2695937"/>
                  <a:gd name="connsiteY8" fmla="*/ 1656753 h 1861136"/>
                  <a:gd name="connsiteX0" fmla="*/ 0 w 2695937"/>
                  <a:gd name="connsiteY0" fmla="*/ 1656753 h 1840500"/>
                  <a:gd name="connsiteX1" fmla="*/ 583783 w 2695937"/>
                  <a:gd name="connsiteY1" fmla="*/ 0 h 1840500"/>
                  <a:gd name="connsiteX2" fmla="*/ 1091795 w 2695937"/>
                  <a:gd name="connsiteY2" fmla="*/ 280750 h 1840500"/>
                  <a:gd name="connsiteX3" fmla="*/ 1981664 w 2695937"/>
                  <a:gd name="connsiteY3" fmla="*/ 17989 h 1840500"/>
                  <a:gd name="connsiteX4" fmla="*/ 2403720 w 2695937"/>
                  <a:gd name="connsiteY4" fmla="*/ 818551 h 1840500"/>
                  <a:gd name="connsiteX5" fmla="*/ 2695937 w 2695937"/>
                  <a:gd name="connsiteY5" fmla="*/ 1391638 h 1840500"/>
                  <a:gd name="connsiteX6" fmla="*/ 1857221 w 2695937"/>
                  <a:gd name="connsiteY6" fmla="*/ 1783489 h 1840500"/>
                  <a:gd name="connsiteX7" fmla="*/ 1064540 w 2695937"/>
                  <a:gd name="connsiteY7" fmla="*/ 1826005 h 1840500"/>
                  <a:gd name="connsiteX8" fmla="*/ 0 w 2695937"/>
                  <a:gd name="connsiteY8" fmla="*/ 1656753 h 1840500"/>
                  <a:gd name="connsiteX0" fmla="*/ 0 w 2695937"/>
                  <a:gd name="connsiteY0" fmla="*/ 1656753 h 1853097"/>
                  <a:gd name="connsiteX1" fmla="*/ 583783 w 2695937"/>
                  <a:gd name="connsiteY1" fmla="*/ 0 h 1853097"/>
                  <a:gd name="connsiteX2" fmla="*/ 1091795 w 2695937"/>
                  <a:gd name="connsiteY2" fmla="*/ 280750 h 1853097"/>
                  <a:gd name="connsiteX3" fmla="*/ 1981664 w 2695937"/>
                  <a:gd name="connsiteY3" fmla="*/ 17989 h 1853097"/>
                  <a:gd name="connsiteX4" fmla="*/ 2403720 w 2695937"/>
                  <a:gd name="connsiteY4" fmla="*/ 818551 h 1853097"/>
                  <a:gd name="connsiteX5" fmla="*/ 2695937 w 2695937"/>
                  <a:gd name="connsiteY5" fmla="*/ 1391638 h 1853097"/>
                  <a:gd name="connsiteX6" fmla="*/ 1857221 w 2695937"/>
                  <a:gd name="connsiteY6" fmla="*/ 1783489 h 1853097"/>
                  <a:gd name="connsiteX7" fmla="*/ 1222829 w 2695937"/>
                  <a:gd name="connsiteY7" fmla="*/ 1840152 h 1853097"/>
                  <a:gd name="connsiteX8" fmla="*/ 0 w 2695937"/>
                  <a:gd name="connsiteY8" fmla="*/ 1656753 h 1853097"/>
                  <a:gd name="connsiteX0" fmla="*/ 0 w 2695937"/>
                  <a:gd name="connsiteY0" fmla="*/ 1656753 h 1863583"/>
                  <a:gd name="connsiteX1" fmla="*/ 583783 w 2695937"/>
                  <a:gd name="connsiteY1" fmla="*/ 0 h 1863583"/>
                  <a:gd name="connsiteX2" fmla="*/ 1091795 w 2695937"/>
                  <a:gd name="connsiteY2" fmla="*/ 280750 h 1863583"/>
                  <a:gd name="connsiteX3" fmla="*/ 1981664 w 2695937"/>
                  <a:gd name="connsiteY3" fmla="*/ 17989 h 1863583"/>
                  <a:gd name="connsiteX4" fmla="*/ 2403720 w 2695937"/>
                  <a:gd name="connsiteY4" fmla="*/ 818551 h 1863583"/>
                  <a:gd name="connsiteX5" fmla="*/ 2695937 w 2695937"/>
                  <a:gd name="connsiteY5" fmla="*/ 1391638 h 1863583"/>
                  <a:gd name="connsiteX6" fmla="*/ 1857221 w 2695937"/>
                  <a:gd name="connsiteY6" fmla="*/ 1783489 h 1863583"/>
                  <a:gd name="connsiteX7" fmla="*/ 1211325 w 2695937"/>
                  <a:gd name="connsiteY7" fmla="*/ 1851475 h 1863583"/>
                  <a:gd name="connsiteX8" fmla="*/ 0 w 2695937"/>
                  <a:gd name="connsiteY8" fmla="*/ 1656753 h 1863583"/>
                  <a:gd name="connsiteX0" fmla="*/ 0 w 2714386"/>
                  <a:gd name="connsiteY0" fmla="*/ 1656753 h 1863583"/>
                  <a:gd name="connsiteX1" fmla="*/ 583783 w 2714386"/>
                  <a:gd name="connsiteY1" fmla="*/ 0 h 1863583"/>
                  <a:gd name="connsiteX2" fmla="*/ 1091795 w 2714386"/>
                  <a:gd name="connsiteY2" fmla="*/ 280750 h 1863583"/>
                  <a:gd name="connsiteX3" fmla="*/ 1981664 w 2714386"/>
                  <a:gd name="connsiteY3" fmla="*/ 17989 h 1863583"/>
                  <a:gd name="connsiteX4" fmla="*/ 2403720 w 2714386"/>
                  <a:gd name="connsiteY4" fmla="*/ 818551 h 1863583"/>
                  <a:gd name="connsiteX5" fmla="*/ 2714386 w 2714386"/>
                  <a:gd name="connsiteY5" fmla="*/ 1441461 h 1863583"/>
                  <a:gd name="connsiteX6" fmla="*/ 1857221 w 2714386"/>
                  <a:gd name="connsiteY6" fmla="*/ 1783489 h 1863583"/>
                  <a:gd name="connsiteX7" fmla="*/ 1211325 w 2714386"/>
                  <a:gd name="connsiteY7" fmla="*/ 1851475 h 1863583"/>
                  <a:gd name="connsiteX8" fmla="*/ 0 w 2714386"/>
                  <a:gd name="connsiteY8" fmla="*/ 1656753 h 1863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14386" h="1863583">
                    <a:moveTo>
                      <a:pt x="0" y="1656753"/>
                    </a:moveTo>
                    <a:lnTo>
                      <a:pt x="583783" y="0"/>
                    </a:lnTo>
                    <a:cubicBezTo>
                      <a:pt x="780477" y="139284"/>
                      <a:pt x="737294" y="190490"/>
                      <a:pt x="1091795" y="280750"/>
                    </a:cubicBezTo>
                    <a:cubicBezTo>
                      <a:pt x="1480998" y="209365"/>
                      <a:pt x="1468113" y="364018"/>
                      <a:pt x="1981664" y="17989"/>
                    </a:cubicBezTo>
                    <a:lnTo>
                      <a:pt x="2403720" y="818551"/>
                    </a:lnTo>
                    <a:lnTo>
                      <a:pt x="2714386" y="1441461"/>
                    </a:lnTo>
                    <a:cubicBezTo>
                      <a:pt x="2611786" y="1588263"/>
                      <a:pt x="2129946" y="1702728"/>
                      <a:pt x="1857221" y="1783489"/>
                    </a:cubicBezTo>
                    <a:cubicBezTo>
                      <a:pt x="1584496" y="1864250"/>
                      <a:pt x="1506089" y="1865165"/>
                      <a:pt x="1211325" y="1851475"/>
                    </a:cubicBezTo>
                    <a:cubicBezTo>
                      <a:pt x="981436" y="1903080"/>
                      <a:pt x="302638" y="1780593"/>
                      <a:pt x="0" y="1656753"/>
                    </a:cubicBezTo>
                    <a:close/>
                  </a:path>
                </a:pathLst>
              </a:custGeom>
              <a:solidFill>
                <a:srgbClr val="D6687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317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rapezoid 33">
                <a:extLst>
                  <a:ext uri="{FF2B5EF4-FFF2-40B4-BE49-F238E27FC236}">
                    <a16:creationId xmlns:a16="http://schemas.microsoft.com/office/drawing/2014/main" id="{871D4566-7F4F-4622-BD3B-FCEE732258C5}"/>
                  </a:ext>
                </a:extLst>
              </p:cNvPr>
              <p:cNvSpPr/>
              <p:nvPr/>
            </p:nvSpPr>
            <p:spPr>
              <a:xfrm rot="14640564">
                <a:off x="4450177" y="2034947"/>
                <a:ext cx="2752706" cy="2161413"/>
              </a:xfrm>
              <a:custGeom>
                <a:avLst/>
                <a:gdLst>
                  <a:gd name="connsiteX0" fmla="*/ 0 w 2214534"/>
                  <a:gd name="connsiteY0" fmla="*/ 1570904 h 1570904"/>
                  <a:gd name="connsiteX1" fmla="*/ 392726 w 2214534"/>
                  <a:gd name="connsiteY1" fmla="*/ 0 h 1570904"/>
                  <a:gd name="connsiteX2" fmla="*/ 1821808 w 2214534"/>
                  <a:gd name="connsiteY2" fmla="*/ 0 h 1570904"/>
                  <a:gd name="connsiteX3" fmla="*/ 2214534 w 2214534"/>
                  <a:gd name="connsiteY3" fmla="*/ 1570904 h 1570904"/>
                  <a:gd name="connsiteX4" fmla="*/ 0 w 2214534"/>
                  <a:gd name="connsiteY4" fmla="*/ 1570904 h 1570904"/>
                  <a:gd name="connsiteX0" fmla="*/ 0 w 2214534"/>
                  <a:gd name="connsiteY0" fmla="*/ 1757817 h 1757817"/>
                  <a:gd name="connsiteX1" fmla="*/ 392726 w 2214534"/>
                  <a:gd name="connsiteY1" fmla="*/ 186913 h 1757817"/>
                  <a:gd name="connsiteX2" fmla="*/ 1893036 w 2214534"/>
                  <a:gd name="connsiteY2" fmla="*/ 0 h 1757817"/>
                  <a:gd name="connsiteX3" fmla="*/ 2214534 w 2214534"/>
                  <a:gd name="connsiteY3" fmla="*/ 1757817 h 1757817"/>
                  <a:gd name="connsiteX4" fmla="*/ 0 w 2214534"/>
                  <a:gd name="connsiteY4" fmla="*/ 1757817 h 1757817"/>
                  <a:gd name="connsiteX0" fmla="*/ 0 w 2214534"/>
                  <a:gd name="connsiteY0" fmla="*/ 1757817 h 1757817"/>
                  <a:gd name="connsiteX1" fmla="*/ 310094 w 2214534"/>
                  <a:gd name="connsiteY1" fmla="*/ 2527 h 1757817"/>
                  <a:gd name="connsiteX2" fmla="*/ 1893036 w 2214534"/>
                  <a:gd name="connsiteY2" fmla="*/ 0 h 1757817"/>
                  <a:gd name="connsiteX3" fmla="*/ 2214534 w 2214534"/>
                  <a:gd name="connsiteY3" fmla="*/ 1757817 h 1757817"/>
                  <a:gd name="connsiteX4" fmla="*/ 0 w 2214534"/>
                  <a:gd name="connsiteY4" fmla="*/ 1757817 h 1757817"/>
                  <a:gd name="connsiteX0" fmla="*/ 0 w 2213271"/>
                  <a:gd name="connsiteY0" fmla="*/ 1757817 h 1757817"/>
                  <a:gd name="connsiteX1" fmla="*/ 310094 w 2213271"/>
                  <a:gd name="connsiteY1" fmla="*/ 2527 h 1757817"/>
                  <a:gd name="connsiteX2" fmla="*/ 1893036 w 2213271"/>
                  <a:gd name="connsiteY2" fmla="*/ 0 h 1757817"/>
                  <a:gd name="connsiteX3" fmla="*/ 2213271 w 2213271"/>
                  <a:gd name="connsiteY3" fmla="*/ 1680887 h 1757817"/>
                  <a:gd name="connsiteX4" fmla="*/ 0 w 2213271"/>
                  <a:gd name="connsiteY4" fmla="*/ 1757817 h 1757817"/>
                  <a:gd name="connsiteX0" fmla="*/ 0 w 2248236"/>
                  <a:gd name="connsiteY0" fmla="*/ 1729203 h 1729203"/>
                  <a:gd name="connsiteX1" fmla="*/ 345059 w 2248236"/>
                  <a:gd name="connsiteY1" fmla="*/ 2527 h 1729203"/>
                  <a:gd name="connsiteX2" fmla="*/ 1928001 w 2248236"/>
                  <a:gd name="connsiteY2" fmla="*/ 0 h 1729203"/>
                  <a:gd name="connsiteX3" fmla="*/ 2248236 w 2248236"/>
                  <a:gd name="connsiteY3" fmla="*/ 1680887 h 1729203"/>
                  <a:gd name="connsiteX4" fmla="*/ 0 w 2248236"/>
                  <a:gd name="connsiteY4" fmla="*/ 1729203 h 1729203"/>
                  <a:gd name="connsiteX0" fmla="*/ 0 w 2248236"/>
                  <a:gd name="connsiteY0" fmla="*/ 1729203 h 1729203"/>
                  <a:gd name="connsiteX1" fmla="*/ 345059 w 2248236"/>
                  <a:gd name="connsiteY1" fmla="*/ 2527 h 1729203"/>
                  <a:gd name="connsiteX2" fmla="*/ 1134038 w 2248236"/>
                  <a:gd name="connsiteY2" fmla="*/ 157606 h 1729203"/>
                  <a:gd name="connsiteX3" fmla="*/ 1928001 w 2248236"/>
                  <a:gd name="connsiteY3" fmla="*/ 0 h 1729203"/>
                  <a:gd name="connsiteX4" fmla="*/ 2248236 w 2248236"/>
                  <a:gd name="connsiteY4" fmla="*/ 1680887 h 1729203"/>
                  <a:gd name="connsiteX5" fmla="*/ 0 w 2248236"/>
                  <a:gd name="connsiteY5" fmla="*/ 1729203 h 1729203"/>
                  <a:gd name="connsiteX0" fmla="*/ 0 w 2248236"/>
                  <a:gd name="connsiteY0" fmla="*/ 1729203 h 1729203"/>
                  <a:gd name="connsiteX1" fmla="*/ 345059 w 2248236"/>
                  <a:gd name="connsiteY1" fmla="*/ 2527 h 1729203"/>
                  <a:gd name="connsiteX2" fmla="*/ 1134038 w 2248236"/>
                  <a:gd name="connsiteY2" fmla="*/ 157606 h 1729203"/>
                  <a:gd name="connsiteX3" fmla="*/ 1928001 w 2248236"/>
                  <a:gd name="connsiteY3" fmla="*/ 0 h 1729203"/>
                  <a:gd name="connsiteX4" fmla="*/ 2248236 w 2248236"/>
                  <a:gd name="connsiteY4" fmla="*/ 1680887 h 1729203"/>
                  <a:gd name="connsiteX5" fmla="*/ 0 w 2248236"/>
                  <a:gd name="connsiteY5" fmla="*/ 1729203 h 1729203"/>
                  <a:gd name="connsiteX0" fmla="*/ 0 w 2248236"/>
                  <a:gd name="connsiteY0" fmla="*/ 1729203 h 1729203"/>
                  <a:gd name="connsiteX1" fmla="*/ 345059 w 2248236"/>
                  <a:gd name="connsiteY1" fmla="*/ 2527 h 1729203"/>
                  <a:gd name="connsiteX2" fmla="*/ 1134038 w 2248236"/>
                  <a:gd name="connsiteY2" fmla="*/ 157606 h 1729203"/>
                  <a:gd name="connsiteX3" fmla="*/ 1928001 w 2248236"/>
                  <a:gd name="connsiteY3" fmla="*/ 0 h 1729203"/>
                  <a:gd name="connsiteX4" fmla="*/ 2248236 w 2248236"/>
                  <a:gd name="connsiteY4" fmla="*/ 1680887 h 1729203"/>
                  <a:gd name="connsiteX5" fmla="*/ 1222883 w 2248236"/>
                  <a:gd name="connsiteY5" fmla="*/ 1689858 h 1729203"/>
                  <a:gd name="connsiteX6" fmla="*/ 0 w 2248236"/>
                  <a:gd name="connsiteY6" fmla="*/ 1729203 h 1729203"/>
                  <a:gd name="connsiteX0" fmla="*/ 0 w 2248236"/>
                  <a:gd name="connsiteY0" fmla="*/ 1729203 h 1869772"/>
                  <a:gd name="connsiteX1" fmla="*/ 345059 w 2248236"/>
                  <a:gd name="connsiteY1" fmla="*/ 2527 h 1869772"/>
                  <a:gd name="connsiteX2" fmla="*/ 1134038 w 2248236"/>
                  <a:gd name="connsiteY2" fmla="*/ 157606 h 1869772"/>
                  <a:gd name="connsiteX3" fmla="*/ 1928001 w 2248236"/>
                  <a:gd name="connsiteY3" fmla="*/ 0 h 1869772"/>
                  <a:gd name="connsiteX4" fmla="*/ 2248236 w 2248236"/>
                  <a:gd name="connsiteY4" fmla="*/ 1680887 h 1869772"/>
                  <a:gd name="connsiteX5" fmla="*/ 1093163 w 2248236"/>
                  <a:gd name="connsiteY5" fmla="*/ 1869772 h 1869772"/>
                  <a:gd name="connsiteX6" fmla="*/ 0 w 2248236"/>
                  <a:gd name="connsiteY6" fmla="*/ 1729203 h 1869772"/>
                  <a:gd name="connsiteX0" fmla="*/ 0 w 2248236"/>
                  <a:gd name="connsiteY0" fmla="*/ 1729203 h 1869772"/>
                  <a:gd name="connsiteX1" fmla="*/ 345059 w 2248236"/>
                  <a:gd name="connsiteY1" fmla="*/ 2527 h 1869772"/>
                  <a:gd name="connsiteX2" fmla="*/ 1134038 w 2248236"/>
                  <a:gd name="connsiteY2" fmla="*/ 157606 h 1869772"/>
                  <a:gd name="connsiteX3" fmla="*/ 1928001 w 2248236"/>
                  <a:gd name="connsiteY3" fmla="*/ 0 h 1869772"/>
                  <a:gd name="connsiteX4" fmla="*/ 2248236 w 2248236"/>
                  <a:gd name="connsiteY4" fmla="*/ 1680887 h 1869772"/>
                  <a:gd name="connsiteX5" fmla="*/ 1093163 w 2248236"/>
                  <a:gd name="connsiteY5" fmla="*/ 1869772 h 1869772"/>
                  <a:gd name="connsiteX6" fmla="*/ 0 w 2248236"/>
                  <a:gd name="connsiteY6" fmla="*/ 1729203 h 1869772"/>
                  <a:gd name="connsiteX0" fmla="*/ 0 w 2248236"/>
                  <a:gd name="connsiteY0" fmla="*/ 1729203 h 1909824"/>
                  <a:gd name="connsiteX1" fmla="*/ 345059 w 2248236"/>
                  <a:gd name="connsiteY1" fmla="*/ 2527 h 1909824"/>
                  <a:gd name="connsiteX2" fmla="*/ 1134038 w 2248236"/>
                  <a:gd name="connsiteY2" fmla="*/ 157606 h 1909824"/>
                  <a:gd name="connsiteX3" fmla="*/ 1928001 w 2248236"/>
                  <a:gd name="connsiteY3" fmla="*/ 0 h 1909824"/>
                  <a:gd name="connsiteX4" fmla="*/ 2248236 w 2248236"/>
                  <a:gd name="connsiteY4" fmla="*/ 1680887 h 1909824"/>
                  <a:gd name="connsiteX5" fmla="*/ 1077900 w 2248236"/>
                  <a:gd name="connsiteY5" fmla="*/ 1909824 h 1909824"/>
                  <a:gd name="connsiteX6" fmla="*/ 0 w 2248236"/>
                  <a:gd name="connsiteY6" fmla="*/ 1729203 h 1909824"/>
                  <a:gd name="connsiteX0" fmla="*/ 0 w 2248236"/>
                  <a:gd name="connsiteY0" fmla="*/ 1729203 h 1909824"/>
                  <a:gd name="connsiteX1" fmla="*/ 345059 w 2248236"/>
                  <a:gd name="connsiteY1" fmla="*/ 2527 h 1909824"/>
                  <a:gd name="connsiteX2" fmla="*/ 1134038 w 2248236"/>
                  <a:gd name="connsiteY2" fmla="*/ 157606 h 1909824"/>
                  <a:gd name="connsiteX3" fmla="*/ 1928001 w 2248236"/>
                  <a:gd name="connsiteY3" fmla="*/ 0 h 1909824"/>
                  <a:gd name="connsiteX4" fmla="*/ 2248236 w 2248236"/>
                  <a:gd name="connsiteY4" fmla="*/ 1680887 h 1909824"/>
                  <a:gd name="connsiteX5" fmla="*/ 1077900 w 2248236"/>
                  <a:gd name="connsiteY5" fmla="*/ 1909824 h 1909824"/>
                  <a:gd name="connsiteX6" fmla="*/ 0 w 2248236"/>
                  <a:gd name="connsiteY6" fmla="*/ 1729203 h 1909824"/>
                  <a:gd name="connsiteX0" fmla="*/ 0 w 2248236"/>
                  <a:gd name="connsiteY0" fmla="*/ 1729203 h 1909824"/>
                  <a:gd name="connsiteX1" fmla="*/ 345059 w 2248236"/>
                  <a:gd name="connsiteY1" fmla="*/ 2527 h 1909824"/>
                  <a:gd name="connsiteX2" fmla="*/ 1134038 w 2248236"/>
                  <a:gd name="connsiteY2" fmla="*/ 157606 h 1909824"/>
                  <a:gd name="connsiteX3" fmla="*/ 1928001 w 2248236"/>
                  <a:gd name="connsiteY3" fmla="*/ 0 h 1909824"/>
                  <a:gd name="connsiteX4" fmla="*/ 2248236 w 2248236"/>
                  <a:gd name="connsiteY4" fmla="*/ 1680887 h 1909824"/>
                  <a:gd name="connsiteX5" fmla="*/ 1077900 w 2248236"/>
                  <a:gd name="connsiteY5" fmla="*/ 1909824 h 1909824"/>
                  <a:gd name="connsiteX6" fmla="*/ 0 w 2248236"/>
                  <a:gd name="connsiteY6" fmla="*/ 1729203 h 1909824"/>
                  <a:gd name="connsiteX0" fmla="*/ 0 w 2248236"/>
                  <a:gd name="connsiteY0" fmla="*/ 1729203 h 1909824"/>
                  <a:gd name="connsiteX1" fmla="*/ 345059 w 2248236"/>
                  <a:gd name="connsiteY1" fmla="*/ 2527 h 1909824"/>
                  <a:gd name="connsiteX2" fmla="*/ 1134038 w 2248236"/>
                  <a:gd name="connsiteY2" fmla="*/ 157606 h 1909824"/>
                  <a:gd name="connsiteX3" fmla="*/ 1928001 w 2248236"/>
                  <a:gd name="connsiteY3" fmla="*/ 0 h 1909824"/>
                  <a:gd name="connsiteX4" fmla="*/ 2248236 w 2248236"/>
                  <a:gd name="connsiteY4" fmla="*/ 1680887 h 1909824"/>
                  <a:gd name="connsiteX5" fmla="*/ 1077900 w 2248236"/>
                  <a:gd name="connsiteY5" fmla="*/ 1909824 h 1909824"/>
                  <a:gd name="connsiteX6" fmla="*/ 0 w 2248236"/>
                  <a:gd name="connsiteY6" fmla="*/ 1729203 h 1909824"/>
                  <a:gd name="connsiteX0" fmla="*/ 0 w 2248236"/>
                  <a:gd name="connsiteY0" fmla="*/ 1729203 h 1909824"/>
                  <a:gd name="connsiteX1" fmla="*/ 345059 w 2248236"/>
                  <a:gd name="connsiteY1" fmla="*/ 2527 h 1909824"/>
                  <a:gd name="connsiteX2" fmla="*/ 1134038 w 2248236"/>
                  <a:gd name="connsiteY2" fmla="*/ 157606 h 1909824"/>
                  <a:gd name="connsiteX3" fmla="*/ 1928001 w 2248236"/>
                  <a:gd name="connsiteY3" fmla="*/ 0 h 1909824"/>
                  <a:gd name="connsiteX4" fmla="*/ 2248236 w 2248236"/>
                  <a:gd name="connsiteY4" fmla="*/ 1680887 h 1909824"/>
                  <a:gd name="connsiteX5" fmla="*/ 1077900 w 2248236"/>
                  <a:gd name="connsiteY5" fmla="*/ 1909824 h 1909824"/>
                  <a:gd name="connsiteX6" fmla="*/ 0 w 2248236"/>
                  <a:gd name="connsiteY6" fmla="*/ 1729203 h 1909824"/>
                  <a:gd name="connsiteX0" fmla="*/ 0 w 2248236"/>
                  <a:gd name="connsiteY0" fmla="*/ 1777962 h 1958583"/>
                  <a:gd name="connsiteX1" fmla="*/ 344217 w 2248236"/>
                  <a:gd name="connsiteY1" fmla="*/ 0 h 1958583"/>
                  <a:gd name="connsiteX2" fmla="*/ 1134038 w 2248236"/>
                  <a:gd name="connsiteY2" fmla="*/ 206365 h 1958583"/>
                  <a:gd name="connsiteX3" fmla="*/ 1928001 w 2248236"/>
                  <a:gd name="connsiteY3" fmla="*/ 48759 h 1958583"/>
                  <a:gd name="connsiteX4" fmla="*/ 2248236 w 2248236"/>
                  <a:gd name="connsiteY4" fmla="*/ 1729646 h 1958583"/>
                  <a:gd name="connsiteX5" fmla="*/ 1077900 w 2248236"/>
                  <a:gd name="connsiteY5" fmla="*/ 1958583 h 1958583"/>
                  <a:gd name="connsiteX6" fmla="*/ 0 w 2248236"/>
                  <a:gd name="connsiteY6" fmla="*/ 1777962 h 1958583"/>
                  <a:gd name="connsiteX0" fmla="*/ 0 w 2248236"/>
                  <a:gd name="connsiteY0" fmla="*/ 1777962 h 1958583"/>
                  <a:gd name="connsiteX1" fmla="*/ 344217 w 2248236"/>
                  <a:gd name="connsiteY1" fmla="*/ 0 h 1958583"/>
                  <a:gd name="connsiteX2" fmla="*/ 1134038 w 2248236"/>
                  <a:gd name="connsiteY2" fmla="*/ 206365 h 1958583"/>
                  <a:gd name="connsiteX3" fmla="*/ 1928001 w 2248236"/>
                  <a:gd name="connsiteY3" fmla="*/ 48759 h 1958583"/>
                  <a:gd name="connsiteX4" fmla="*/ 2248236 w 2248236"/>
                  <a:gd name="connsiteY4" fmla="*/ 1729646 h 1958583"/>
                  <a:gd name="connsiteX5" fmla="*/ 1077900 w 2248236"/>
                  <a:gd name="connsiteY5" fmla="*/ 1958583 h 1958583"/>
                  <a:gd name="connsiteX6" fmla="*/ 0 w 2248236"/>
                  <a:gd name="connsiteY6" fmla="*/ 1777962 h 1958583"/>
                  <a:gd name="connsiteX0" fmla="*/ 0 w 2248236"/>
                  <a:gd name="connsiteY0" fmla="*/ 1777962 h 1958583"/>
                  <a:gd name="connsiteX1" fmla="*/ 344217 w 2248236"/>
                  <a:gd name="connsiteY1" fmla="*/ 0 h 1958583"/>
                  <a:gd name="connsiteX2" fmla="*/ 1134038 w 2248236"/>
                  <a:gd name="connsiteY2" fmla="*/ 206365 h 1958583"/>
                  <a:gd name="connsiteX3" fmla="*/ 1928001 w 2248236"/>
                  <a:gd name="connsiteY3" fmla="*/ 48759 h 1958583"/>
                  <a:gd name="connsiteX4" fmla="*/ 2248236 w 2248236"/>
                  <a:gd name="connsiteY4" fmla="*/ 1729646 h 1958583"/>
                  <a:gd name="connsiteX5" fmla="*/ 1077900 w 2248236"/>
                  <a:gd name="connsiteY5" fmla="*/ 1958583 h 1958583"/>
                  <a:gd name="connsiteX6" fmla="*/ 0 w 2248236"/>
                  <a:gd name="connsiteY6" fmla="*/ 1777962 h 1958583"/>
                  <a:gd name="connsiteX0" fmla="*/ 0 w 2219418"/>
                  <a:gd name="connsiteY0" fmla="*/ 1777962 h 1958583"/>
                  <a:gd name="connsiteX1" fmla="*/ 344217 w 2219418"/>
                  <a:gd name="connsiteY1" fmla="*/ 0 h 1958583"/>
                  <a:gd name="connsiteX2" fmla="*/ 1134038 w 2219418"/>
                  <a:gd name="connsiteY2" fmla="*/ 206365 h 1958583"/>
                  <a:gd name="connsiteX3" fmla="*/ 1928001 w 2219418"/>
                  <a:gd name="connsiteY3" fmla="*/ 48759 h 1958583"/>
                  <a:gd name="connsiteX4" fmla="*/ 2219418 w 2219418"/>
                  <a:gd name="connsiteY4" fmla="*/ 1698278 h 1958583"/>
                  <a:gd name="connsiteX5" fmla="*/ 1077900 w 2219418"/>
                  <a:gd name="connsiteY5" fmla="*/ 1958583 h 1958583"/>
                  <a:gd name="connsiteX6" fmla="*/ 0 w 2219418"/>
                  <a:gd name="connsiteY6" fmla="*/ 1777962 h 1958583"/>
                  <a:gd name="connsiteX0" fmla="*/ 0 w 2219418"/>
                  <a:gd name="connsiteY0" fmla="*/ 1777962 h 1958583"/>
                  <a:gd name="connsiteX1" fmla="*/ 344217 w 2219418"/>
                  <a:gd name="connsiteY1" fmla="*/ 0 h 1958583"/>
                  <a:gd name="connsiteX2" fmla="*/ 1134038 w 2219418"/>
                  <a:gd name="connsiteY2" fmla="*/ 206365 h 1958583"/>
                  <a:gd name="connsiteX3" fmla="*/ 1928001 w 2219418"/>
                  <a:gd name="connsiteY3" fmla="*/ 48759 h 1958583"/>
                  <a:gd name="connsiteX4" fmla="*/ 2219418 w 2219418"/>
                  <a:gd name="connsiteY4" fmla="*/ 1698278 h 1958583"/>
                  <a:gd name="connsiteX5" fmla="*/ 1077900 w 2219418"/>
                  <a:gd name="connsiteY5" fmla="*/ 1958583 h 1958583"/>
                  <a:gd name="connsiteX6" fmla="*/ 0 w 2219418"/>
                  <a:gd name="connsiteY6" fmla="*/ 1777962 h 1958583"/>
                  <a:gd name="connsiteX0" fmla="*/ 0 w 2219418"/>
                  <a:gd name="connsiteY0" fmla="*/ 1777962 h 1958583"/>
                  <a:gd name="connsiteX1" fmla="*/ 344217 w 2219418"/>
                  <a:gd name="connsiteY1" fmla="*/ 0 h 1958583"/>
                  <a:gd name="connsiteX2" fmla="*/ 1134038 w 2219418"/>
                  <a:gd name="connsiteY2" fmla="*/ 206365 h 1958583"/>
                  <a:gd name="connsiteX3" fmla="*/ 1636541 w 2219418"/>
                  <a:gd name="connsiteY3" fmla="*/ 92506 h 1958583"/>
                  <a:gd name="connsiteX4" fmla="*/ 2219418 w 2219418"/>
                  <a:gd name="connsiteY4" fmla="*/ 1698278 h 1958583"/>
                  <a:gd name="connsiteX5" fmla="*/ 1077900 w 2219418"/>
                  <a:gd name="connsiteY5" fmla="*/ 1958583 h 1958583"/>
                  <a:gd name="connsiteX6" fmla="*/ 0 w 2219418"/>
                  <a:gd name="connsiteY6" fmla="*/ 1777962 h 1958583"/>
                  <a:gd name="connsiteX0" fmla="*/ 0 w 2219418"/>
                  <a:gd name="connsiteY0" fmla="*/ 1777962 h 1958583"/>
                  <a:gd name="connsiteX1" fmla="*/ 344217 w 2219418"/>
                  <a:gd name="connsiteY1" fmla="*/ 0 h 1958583"/>
                  <a:gd name="connsiteX2" fmla="*/ 1134038 w 2219418"/>
                  <a:gd name="connsiteY2" fmla="*/ 206365 h 1958583"/>
                  <a:gd name="connsiteX3" fmla="*/ 1760037 w 2219418"/>
                  <a:gd name="connsiteY3" fmla="*/ 42306 h 1958583"/>
                  <a:gd name="connsiteX4" fmla="*/ 2219418 w 2219418"/>
                  <a:gd name="connsiteY4" fmla="*/ 1698278 h 1958583"/>
                  <a:gd name="connsiteX5" fmla="*/ 1077900 w 2219418"/>
                  <a:gd name="connsiteY5" fmla="*/ 1958583 h 1958583"/>
                  <a:gd name="connsiteX6" fmla="*/ 0 w 2219418"/>
                  <a:gd name="connsiteY6" fmla="*/ 1777962 h 1958583"/>
                  <a:gd name="connsiteX0" fmla="*/ 0 w 2219418"/>
                  <a:gd name="connsiteY0" fmla="*/ 1777962 h 1958583"/>
                  <a:gd name="connsiteX1" fmla="*/ 344217 w 2219418"/>
                  <a:gd name="connsiteY1" fmla="*/ 0 h 1958583"/>
                  <a:gd name="connsiteX2" fmla="*/ 1134038 w 2219418"/>
                  <a:gd name="connsiteY2" fmla="*/ 206365 h 1958583"/>
                  <a:gd name="connsiteX3" fmla="*/ 1707513 w 2219418"/>
                  <a:gd name="connsiteY3" fmla="*/ 86075 h 1958583"/>
                  <a:gd name="connsiteX4" fmla="*/ 2219418 w 2219418"/>
                  <a:gd name="connsiteY4" fmla="*/ 1698278 h 1958583"/>
                  <a:gd name="connsiteX5" fmla="*/ 1077900 w 2219418"/>
                  <a:gd name="connsiteY5" fmla="*/ 1958583 h 1958583"/>
                  <a:gd name="connsiteX6" fmla="*/ 0 w 2219418"/>
                  <a:gd name="connsiteY6" fmla="*/ 1777962 h 1958583"/>
                  <a:gd name="connsiteX0" fmla="*/ 0 w 2339128"/>
                  <a:gd name="connsiteY0" fmla="*/ 1777962 h 1958583"/>
                  <a:gd name="connsiteX1" fmla="*/ 344217 w 2339128"/>
                  <a:gd name="connsiteY1" fmla="*/ 0 h 1958583"/>
                  <a:gd name="connsiteX2" fmla="*/ 1134038 w 2339128"/>
                  <a:gd name="connsiteY2" fmla="*/ 206365 h 1958583"/>
                  <a:gd name="connsiteX3" fmla="*/ 1707513 w 2339128"/>
                  <a:gd name="connsiteY3" fmla="*/ 86075 h 1958583"/>
                  <a:gd name="connsiteX4" fmla="*/ 2339128 w 2339128"/>
                  <a:gd name="connsiteY4" fmla="*/ 1657090 h 1958583"/>
                  <a:gd name="connsiteX5" fmla="*/ 1077900 w 2339128"/>
                  <a:gd name="connsiteY5" fmla="*/ 1958583 h 1958583"/>
                  <a:gd name="connsiteX6" fmla="*/ 0 w 2339128"/>
                  <a:gd name="connsiteY6" fmla="*/ 1777962 h 1958583"/>
                  <a:gd name="connsiteX0" fmla="*/ 0 w 2565283"/>
                  <a:gd name="connsiteY0" fmla="*/ 1720432 h 1958583"/>
                  <a:gd name="connsiteX1" fmla="*/ 570372 w 2565283"/>
                  <a:gd name="connsiteY1" fmla="*/ 0 h 1958583"/>
                  <a:gd name="connsiteX2" fmla="*/ 1360193 w 2565283"/>
                  <a:gd name="connsiteY2" fmla="*/ 206365 h 1958583"/>
                  <a:gd name="connsiteX3" fmla="*/ 1933668 w 2565283"/>
                  <a:gd name="connsiteY3" fmla="*/ 86075 h 1958583"/>
                  <a:gd name="connsiteX4" fmla="*/ 2565283 w 2565283"/>
                  <a:gd name="connsiteY4" fmla="*/ 1657090 h 1958583"/>
                  <a:gd name="connsiteX5" fmla="*/ 1304055 w 2565283"/>
                  <a:gd name="connsiteY5" fmla="*/ 1958583 h 1958583"/>
                  <a:gd name="connsiteX6" fmla="*/ 0 w 2565283"/>
                  <a:gd name="connsiteY6" fmla="*/ 1720432 h 1958583"/>
                  <a:gd name="connsiteX0" fmla="*/ 0 w 2804326"/>
                  <a:gd name="connsiteY0" fmla="*/ 1588360 h 1958583"/>
                  <a:gd name="connsiteX1" fmla="*/ 809415 w 2804326"/>
                  <a:gd name="connsiteY1" fmla="*/ 0 h 1958583"/>
                  <a:gd name="connsiteX2" fmla="*/ 1599236 w 2804326"/>
                  <a:gd name="connsiteY2" fmla="*/ 206365 h 1958583"/>
                  <a:gd name="connsiteX3" fmla="*/ 2172711 w 2804326"/>
                  <a:gd name="connsiteY3" fmla="*/ 86075 h 1958583"/>
                  <a:gd name="connsiteX4" fmla="*/ 2804326 w 2804326"/>
                  <a:gd name="connsiteY4" fmla="*/ 1657090 h 1958583"/>
                  <a:gd name="connsiteX5" fmla="*/ 1543098 w 2804326"/>
                  <a:gd name="connsiteY5" fmla="*/ 1958583 h 1958583"/>
                  <a:gd name="connsiteX6" fmla="*/ 0 w 2804326"/>
                  <a:gd name="connsiteY6" fmla="*/ 1588360 h 1958583"/>
                  <a:gd name="connsiteX0" fmla="*/ 0 w 2804326"/>
                  <a:gd name="connsiteY0" fmla="*/ 1588360 h 1958583"/>
                  <a:gd name="connsiteX1" fmla="*/ 809415 w 2804326"/>
                  <a:gd name="connsiteY1" fmla="*/ 0 h 1958583"/>
                  <a:gd name="connsiteX2" fmla="*/ 1599236 w 2804326"/>
                  <a:gd name="connsiteY2" fmla="*/ 206365 h 1958583"/>
                  <a:gd name="connsiteX3" fmla="*/ 2172711 w 2804326"/>
                  <a:gd name="connsiteY3" fmla="*/ 86075 h 1958583"/>
                  <a:gd name="connsiteX4" fmla="*/ 2804326 w 2804326"/>
                  <a:gd name="connsiteY4" fmla="*/ 1657090 h 1958583"/>
                  <a:gd name="connsiteX5" fmla="*/ 1543098 w 2804326"/>
                  <a:gd name="connsiteY5" fmla="*/ 1958583 h 1958583"/>
                  <a:gd name="connsiteX6" fmla="*/ 0 w 2804326"/>
                  <a:gd name="connsiteY6" fmla="*/ 1588360 h 1958583"/>
                  <a:gd name="connsiteX0" fmla="*/ 0 w 2804326"/>
                  <a:gd name="connsiteY0" fmla="*/ 1588360 h 1958583"/>
                  <a:gd name="connsiteX1" fmla="*/ 809415 w 2804326"/>
                  <a:gd name="connsiteY1" fmla="*/ 0 h 1958583"/>
                  <a:gd name="connsiteX2" fmla="*/ 1599236 w 2804326"/>
                  <a:gd name="connsiteY2" fmla="*/ 206365 h 1958583"/>
                  <a:gd name="connsiteX3" fmla="*/ 2172711 w 2804326"/>
                  <a:gd name="connsiteY3" fmla="*/ 86075 h 1958583"/>
                  <a:gd name="connsiteX4" fmla="*/ 2804326 w 2804326"/>
                  <a:gd name="connsiteY4" fmla="*/ 1657090 h 1958583"/>
                  <a:gd name="connsiteX5" fmla="*/ 1543098 w 2804326"/>
                  <a:gd name="connsiteY5" fmla="*/ 1958583 h 1958583"/>
                  <a:gd name="connsiteX6" fmla="*/ 0 w 2804326"/>
                  <a:gd name="connsiteY6" fmla="*/ 1588360 h 195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04326" h="1958583">
                    <a:moveTo>
                      <a:pt x="0" y="1588360"/>
                    </a:moveTo>
                    <a:lnTo>
                      <a:pt x="809415" y="0"/>
                    </a:lnTo>
                    <a:cubicBezTo>
                      <a:pt x="1112665" y="133291"/>
                      <a:pt x="1339840" y="212105"/>
                      <a:pt x="1599236" y="206365"/>
                    </a:cubicBezTo>
                    <a:cubicBezTo>
                      <a:pt x="2052715" y="179916"/>
                      <a:pt x="1908057" y="138610"/>
                      <a:pt x="2172711" y="86075"/>
                    </a:cubicBezTo>
                    <a:lnTo>
                      <a:pt x="2804326" y="1657090"/>
                    </a:lnTo>
                    <a:cubicBezTo>
                      <a:pt x="2232788" y="1888514"/>
                      <a:pt x="2118860" y="1876570"/>
                      <a:pt x="1543098" y="1958583"/>
                    </a:cubicBezTo>
                    <a:cubicBezTo>
                      <a:pt x="812498" y="1909780"/>
                      <a:pt x="563303" y="1834589"/>
                      <a:pt x="0" y="158836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317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rapezoid 34">
                <a:extLst>
                  <a:ext uri="{FF2B5EF4-FFF2-40B4-BE49-F238E27FC236}">
                    <a16:creationId xmlns:a16="http://schemas.microsoft.com/office/drawing/2014/main" id="{94887A89-3E26-4E5B-9B66-6ACBF5DC23CA}"/>
                  </a:ext>
                </a:extLst>
              </p:cNvPr>
              <p:cNvSpPr/>
              <p:nvPr/>
            </p:nvSpPr>
            <p:spPr>
              <a:xfrm rot="7162130">
                <a:off x="649828" y="2063698"/>
                <a:ext cx="2260634" cy="2065705"/>
              </a:xfrm>
              <a:custGeom>
                <a:avLst/>
                <a:gdLst>
                  <a:gd name="connsiteX0" fmla="*/ 0 w 2036250"/>
                  <a:gd name="connsiteY0" fmla="*/ 1700729 h 1700729"/>
                  <a:gd name="connsiteX1" fmla="*/ 425182 w 2036250"/>
                  <a:gd name="connsiteY1" fmla="*/ 0 h 1700729"/>
                  <a:gd name="connsiteX2" fmla="*/ 1611068 w 2036250"/>
                  <a:gd name="connsiteY2" fmla="*/ 0 h 1700729"/>
                  <a:gd name="connsiteX3" fmla="*/ 2036250 w 2036250"/>
                  <a:gd name="connsiteY3" fmla="*/ 1700729 h 1700729"/>
                  <a:gd name="connsiteX4" fmla="*/ 0 w 2036250"/>
                  <a:gd name="connsiteY4" fmla="*/ 1700729 h 1700729"/>
                  <a:gd name="connsiteX0" fmla="*/ 0 w 2036250"/>
                  <a:gd name="connsiteY0" fmla="*/ 1700729 h 1869944"/>
                  <a:gd name="connsiteX1" fmla="*/ 425182 w 2036250"/>
                  <a:gd name="connsiteY1" fmla="*/ 0 h 1869944"/>
                  <a:gd name="connsiteX2" fmla="*/ 1611068 w 2036250"/>
                  <a:gd name="connsiteY2" fmla="*/ 0 h 1869944"/>
                  <a:gd name="connsiteX3" fmla="*/ 2036250 w 2036250"/>
                  <a:gd name="connsiteY3" fmla="*/ 1700729 h 1869944"/>
                  <a:gd name="connsiteX4" fmla="*/ 1011795 w 2036250"/>
                  <a:gd name="connsiteY4" fmla="*/ 1869944 h 1869944"/>
                  <a:gd name="connsiteX5" fmla="*/ 0 w 2036250"/>
                  <a:gd name="connsiteY5" fmla="*/ 1700729 h 1869944"/>
                  <a:gd name="connsiteX0" fmla="*/ 0 w 2036250"/>
                  <a:gd name="connsiteY0" fmla="*/ 1700729 h 1869944"/>
                  <a:gd name="connsiteX1" fmla="*/ 425182 w 2036250"/>
                  <a:gd name="connsiteY1" fmla="*/ 0 h 1869944"/>
                  <a:gd name="connsiteX2" fmla="*/ 1611068 w 2036250"/>
                  <a:gd name="connsiteY2" fmla="*/ 0 h 1869944"/>
                  <a:gd name="connsiteX3" fmla="*/ 2036250 w 2036250"/>
                  <a:gd name="connsiteY3" fmla="*/ 1700729 h 1869944"/>
                  <a:gd name="connsiteX4" fmla="*/ 1011795 w 2036250"/>
                  <a:gd name="connsiteY4" fmla="*/ 1869944 h 1869944"/>
                  <a:gd name="connsiteX5" fmla="*/ 441556 w 2036250"/>
                  <a:gd name="connsiteY5" fmla="*/ 1808310 h 1869944"/>
                  <a:gd name="connsiteX6" fmla="*/ 0 w 2036250"/>
                  <a:gd name="connsiteY6" fmla="*/ 1700729 h 1869944"/>
                  <a:gd name="connsiteX0" fmla="*/ 0 w 2243772"/>
                  <a:gd name="connsiteY0" fmla="*/ 1700729 h 1869944"/>
                  <a:gd name="connsiteX1" fmla="*/ 425182 w 2243772"/>
                  <a:gd name="connsiteY1" fmla="*/ 0 h 1869944"/>
                  <a:gd name="connsiteX2" fmla="*/ 1611068 w 2243772"/>
                  <a:gd name="connsiteY2" fmla="*/ 0 h 1869944"/>
                  <a:gd name="connsiteX3" fmla="*/ 2243772 w 2243772"/>
                  <a:gd name="connsiteY3" fmla="*/ 1583945 h 1869944"/>
                  <a:gd name="connsiteX4" fmla="*/ 1011795 w 2243772"/>
                  <a:gd name="connsiteY4" fmla="*/ 1869944 h 1869944"/>
                  <a:gd name="connsiteX5" fmla="*/ 441556 w 2243772"/>
                  <a:gd name="connsiteY5" fmla="*/ 1808310 h 1869944"/>
                  <a:gd name="connsiteX6" fmla="*/ 0 w 2243772"/>
                  <a:gd name="connsiteY6" fmla="*/ 1700729 h 1869944"/>
                  <a:gd name="connsiteX0" fmla="*/ 0 w 2243772"/>
                  <a:gd name="connsiteY0" fmla="*/ 1821578 h 1990793"/>
                  <a:gd name="connsiteX1" fmla="*/ 425182 w 2243772"/>
                  <a:gd name="connsiteY1" fmla="*/ 120849 h 1990793"/>
                  <a:gd name="connsiteX2" fmla="*/ 1379114 w 2243772"/>
                  <a:gd name="connsiteY2" fmla="*/ 0 h 1990793"/>
                  <a:gd name="connsiteX3" fmla="*/ 2243772 w 2243772"/>
                  <a:gd name="connsiteY3" fmla="*/ 1704794 h 1990793"/>
                  <a:gd name="connsiteX4" fmla="*/ 1011795 w 2243772"/>
                  <a:gd name="connsiteY4" fmla="*/ 1990793 h 1990793"/>
                  <a:gd name="connsiteX5" fmla="*/ 441556 w 2243772"/>
                  <a:gd name="connsiteY5" fmla="*/ 1929159 h 1990793"/>
                  <a:gd name="connsiteX6" fmla="*/ 0 w 2243772"/>
                  <a:gd name="connsiteY6" fmla="*/ 1821578 h 1990793"/>
                  <a:gd name="connsiteX0" fmla="*/ 0 w 2256744"/>
                  <a:gd name="connsiteY0" fmla="*/ 1821578 h 1990793"/>
                  <a:gd name="connsiteX1" fmla="*/ 425182 w 2256744"/>
                  <a:gd name="connsiteY1" fmla="*/ 120849 h 1990793"/>
                  <a:gd name="connsiteX2" fmla="*/ 1379114 w 2256744"/>
                  <a:gd name="connsiteY2" fmla="*/ 0 h 1990793"/>
                  <a:gd name="connsiteX3" fmla="*/ 2256744 w 2256744"/>
                  <a:gd name="connsiteY3" fmla="*/ 1708423 h 1990793"/>
                  <a:gd name="connsiteX4" fmla="*/ 1011795 w 2256744"/>
                  <a:gd name="connsiteY4" fmla="*/ 1990793 h 1990793"/>
                  <a:gd name="connsiteX5" fmla="*/ 441556 w 2256744"/>
                  <a:gd name="connsiteY5" fmla="*/ 1929159 h 1990793"/>
                  <a:gd name="connsiteX6" fmla="*/ 0 w 2256744"/>
                  <a:gd name="connsiteY6" fmla="*/ 1821578 h 1990793"/>
                  <a:gd name="connsiteX0" fmla="*/ 0 w 2256744"/>
                  <a:gd name="connsiteY0" fmla="*/ 1821578 h 1990793"/>
                  <a:gd name="connsiteX1" fmla="*/ 425182 w 2256744"/>
                  <a:gd name="connsiteY1" fmla="*/ 120849 h 1990793"/>
                  <a:gd name="connsiteX2" fmla="*/ 1379114 w 2256744"/>
                  <a:gd name="connsiteY2" fmla="*/ 0 h 1990793"/>
                  <a:gd name="connsiteX3" fmla="*/ 2256744 w 2256744"/>
                  <a:gd name="connsiteY3" fmla="*/ 1708423 h 1990793"/>
                  <a:gd name="connsiteX4" fmla="*/ 1011795 w 2256744"/>
                  <a:gd name="connsiteY4" fmla="*/ 1990793 h 1990793"/>
                  <a:gd name="connsiteX5" fmla="*/ 441556 w 2256744"/>
                  <a:gd name="connsiteY5" fmla="*/ 1929159 h 1990793"/>
                  <a:gd name="connsiteX6" fmla="*/ 0 w 2256744"/>
                  <a:gd name="connsiteY6" fmla="*/ 1821578 h 1990793"/>
                  <a:gd name="connsiteX0" fmla="*/ 0 w 2256744"/>
                  <a:gd name="connsiteY0" fmla="*/ 1823696 h 1992911"/>
                  <a:gd name="connsiteX1" fmla="*/ 410630 w 2256744"/>
                  <a:gd name="connsiteY1" fmla="*/ 0 h 1992911"/>
                  <a:gd name="connsiteX2" fmla="*/ 1379114 w 2256744"/>
                  <a:gd name="connsiteY2" fmla="*/ 2118 h 1992911"/>
                  <a:gd name="connsiteX3" fmla="*/ 2256744 w 2256744"/>
                  <a:gd name="connsiteY3" fmla="*/ 1710541 h 1992911"/>
                  <a:gd name="connsiteX4" fmla="*/ 1011795 w 2256744"/>
                  <a:gd name="connsiteY4" fmla="*/ 1992911 h 1992911"/>
                  <a:gd name="connsiteX5" fmla="*/ 441556 w 2256744"/>
                  <a:gd name="connsiteY5" fmla="*/ 1931277 h 1992911"/>
                  <a:gd name="connsiteX6" fmla="*/ 0 w 2256744"/>
                  <a:gd name="connsiteY6" fmla="*/ 1823696 h 1992911"/>
                  <a:gd name="connsiteX0" fmla="*/ 0 w 2256744"/>
                  <a:gd name="connsiteY0" fmla="*/ 1823696 h 1992911"/>
                  <a:gd name="connsiteX1" fmla="*/ 410630 w 2256744"/>
                  <a:gd name="connsiteY1" fmla="*/ 0 h 1992911"/>
                  <a:gd name="connsiteX2" fmla="*/ 1379114 w 2256744"/>
                  <a:gd name="connsiteY2" fmla="*/ 2118 h 1992911"/>
                  <a:gd name="connsiteX3" fmla="*/ 2256744 w 2256744"/>
                  <a:gd name="connsiteY3" fmla="*/ 1710541 h 1992911"/>
                  <a:gd name="connsiteX4" fmla="*/ 1011795 w 2256744"/>
                  <a:gd name="connsiteY4" fmla="*/ 1992911 h 1992911"/>
                  <a:gd name="connsiteX5" fmla="*/ 441556 w 2256744"/>
                  <a:gd name="connsiteY5" fmla="*/ 1931277 h 1992911"/>
                  <a:gd name="connsiteX6" fmla="*/ 0 w 2256744"/>
                  <a:gd name="connsiteY6" fmla="*/ 1823696 h 1992911"/>
                  <a:gd name="connsiteX0" fmla="*/ 0 w 2551545"/>
                  <a:gd name="connsiteY0" fmla="*/ 1823696 h 1992911"/>
                  <a:gd name="connsiteX1" fmla="*/ 410630 w 2551545"/>
                  <a:gd name="connsiteY1" fmla="*/ 0 h 1992911"/>
                  <a:gd name="connsiteX2" fmla="*/ 1379114 w 2551545"/>
                  <a:gd name="connsiteY2" fmla="*/ 2118 h 1992911"/>
                  <a:gd name="connsiteX3" fmla="*/ 2551545 w 2551545"/>
                  <a:gd name="connsiteY3" fmla="*/ 1563372 h 1992911"/>
                  <a:gd name="connsiteX4" fmla="*/ 1011795 w 2551545"/>
                  <a:gd name="connsiteY4" fmla="*/ 1992911 h 1992911"/>
                  <a:gd name="connsiteX5" fmla="*/ 441556 w 2551545"/>
                  <a:gd name="connsiteY5" fmla="*/ 1931277 h 1992911"/>
                  <a:gd name="connsiteX6" fmla="*/ 0 w 2551545"/>
                  <a:gd name="connsiteY6" fmla="*/ 1823696 h 1992911"/>
                  <a:gd name="connsiteX0" fmla="*/ 0 w 2551545"/>
                  <a:gd name="connsiteY0" fmla="*/ 1823696 h 1992911"/>
                  <a:gd name="connsiteX1" fmla="*/ 410630 w 2551545"/>
                  <a:gd name="connsiteY1" fmla="*/ 0 h 1992911"/>
                  <a:gd name="connsiteX2" fmla="*/ 1379114 w 2551545"/>
                  <a:gd name="connsiteY2" fmla="*/ 2118 h 1992911"/>
                  <a:gd name="connsiteX3" fmla="*/ 2551545 w 2551545"/>
                  <a:gd name="connsiteY3" fmla="*/ 1563372 h 1992911"/>
                  <a:gd name="connsiteX4" fmla="*/ 1011795 w 2551545"/>
                  <a:gd name="connsiteY4" fmla="*/ 1992911 h 1992911"/>
                  <a:gd name="connsiteX5" fmla="*/ 441556 w 2551545"/>
                  <a:gd name="connsiteY5" fmla="*/ 1931277 h 1992911"/>
                  <a:gd name="connsiteX6" fmla="*/ 0 w 2551545"/>
                  <a:gd name="connsiteY6" fmla="*/ 1823696 h 1992911"/>
                  <a:gd name="connsiteX0" fmla="*/ 0 w 2464641"/>
                  <a:gd name="connsiteY0" fmla="*/ 1823696 h 1992911"/>
                  <a:gd name="connsiteX1" fmla="*/ 410630 w 2464641"/>
                  <a:gd name="connsiteY1" fmla="*/ 0 h 1992911"/>
                  <a:gd name="connsiteX2" fmla="*/ 1379114 w 2464641"/>
                  <a:gd name="connsiteY2" fmla="*/ 2118 h 1992911"/>
                  <a:gd name="connsiteX3" fmla="*/ 2464641 w 2464641"/>
                  <a:gd name="connsiteY3" fmla="*/ 1610353 h 1992911"/>
                  <a:gd name="connsiteX4" fmla="*/ 1011795 w 2464641"/>
                  <a:gd name="connsiteY4" fmla="*/ 1992911 h 1992911"/>
                  <a:gd name="connsiteX5" fmla="*/ 441556 w 2464641"/>
                  <a:gd name="connsiteY5" fmla="*/ 1931277 h 1992911"/>
                  <a:gd name="connsiteX6" fmla="*/ 0 w 2464641"/>
                  <a:gd name="connsiteY6" fmla="*/ 1823696 h 1992911"/>
                  <a:gd name="connsiteX0" fmla="*/ 0 w 2506200"/>
                  <a:gd name="connsiteY0" fmla="*/ 1823696 h 1992923"/>
                  <a:gd name="connsiteX1" fmla="*/ 410630 w 2506200"/>
                  <a:gd name="connsiteY1" fmla="*/ 0 h 1992923"/>
                  <a:gd name="connsiteX2" fmla="*/ 1379114 w 2506200"/>
                  <a:gd name="connsiteY2" fmla="*/ 2118 h 1992923"/>
                  <a:gd name="connsiteX3" fmla="*/ 2506200 w 2506200"/>
                  <a:gd name="connsiteY3" fmla="*/ 1660023 h 1992923"/>
                  <a:gd name="connsiteX4" fmla="*/ 1011795 w 2506200"/>
                  <a:gd name="connsiteY4" fmla="*/ 1992911 h 1992923"/>
                  <a:gd name="connsiteX5" fmla="*/ 441556 w 2506200"/>
                  <a:gd name="connsiteY5" fmla="*/ 1931277 h 1992923"/>
                  <a:gd name="connsiteX6" fmla="*/ 0 w 2506200"/>
                  <a:gd name="connsiteY6" fmla="*/ 1823696 h 1992923"/>
                  <a:gd name="connsiteX0" fmla="*/ 0 w 2506200"/>
                  <a:gd name="connsiteY0" fmla="*/ 1821580 h 1990807"/>
                  <a:gd name="connsiteX1" fmla="*/ 467448 w 2506200"/>
                  <a:gd name="connsiteY1" fmla="*/ 90479 h 1990807"/>
                  <a:gd name="connsiteX2" fmla="*/ 1379114 w 2506200"/>
                  <a:gd name="connsiteY2" fmla="*/ 2 h 1990807"/>
                  <a:gd name="connsiteX3" fmla="*/ 2506200 w 2506200"/>
                  <a:gd name="connsiteY3" fmla="*/ 1657907 h 1990807"/>
                  <a:gd name="connsiteX4" fmla="*/ 1011795 w 2506200"/>
                  <a:gd name="connsiteY4" fmla="*/ 1990795 h 1990807"/>
                  <a:gd name="connsiteX5" fmla="*/ 441556 w 2506200"/>
                  <a:gd name="connsiteY5" fmla="*/ 1929161 h 1990807"/>
                  <a:gd name="connsiteX6" fmla="*/ 0 w 2506200"/>
                  <a:gd name="connsiteY6" fmla="*/ 1821580 h 1990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06200" h="1990807">
                    <a:moveTo>
                      <a:pt x="0" y="1821580"/>
                    </a:moveTo>
                    <a:lnTo>
                      <a:pt x="467448" y="90479"/>
                    </a:lnTo>
                    <a:cubicBezTo>
                      <a:pt x="1098517" y="289330"/>
                      <a:pt x="1056286" y="-704"/>
                      <a:pt x="1379114" y="2"/>
                    </a:cubicBezTo>
                    <a:lnTo>
                      <a:pt x="2506200" y="1657907"/>
                    </a:lnTo>
                    <a:cubicBezTo>
                      <a:pt x="1811027" y="1998668"/>
                      <a:pt x="1363149" y="1990771"/>
                      <a:pt x="1011795" y="1990795"/>
                    </a:cubicBezTo>
                    <a:cubicBezTo>
                      <a:pt x="821021" y="1956068"/>
                      <a:pt x="632330" y="1963888"/>
                      <a:pt x="441556" y="1929161"/>
                    </a:cubicBezTo>
                    <a:lnTo>
                      <a:pt x="0" y="182158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Trapezoid 38">
                <a:extLst>
                  <a:ext uri="{FF2B5EF4-FFF2-40B4-BE49-F238E27FC236}">
                    <a16:creationId xmlns:a16="http://schemas.microsoft.com/office/drawing/2014/main" id="{7DD8C7CE-5BBE-4EFA-9148-34FFEE0C85CD}"/>
                  </a:ext>
                </a:extLst>
              </p:cNvPr>
              <p:cNvSpPr/>
              <p:nvPr/>
            </p:nvSpPr>
            <p:spPr>
              <a:xfrm rot="10800000">
                <a:off x="2556965" y="860170"/>
                <a:ext cx="2437575" cy="1825816"/>
              </a:xfrm>
              <a:custGeom>
                <a:avLst/>
                <a:gdLst>
                  <a:gd name="connsiteX0" fmla="*/ 0 w 2190619"/>
                  <a:gd name="connsiteY0" fmla="*/ 1566372 h 1566372"/>
                  <a:gd name="connsiteX1" fmla="*/ 391593 w 2190619"/>
                  <a:gd name="connsiteY1" fmla="*/ 0 h 1566372"/>
                  <a:gd name="connsiteX2" fmla="*/ 1799026 w 2190619"/>
                  <a:gd name="connsiteY2" fmla="*/ 0 h 1566372"/>
                  <a:gd name="connsiteX3" fmla="*/ 2190619 w 2190619"/>
                  <a:gd name="connsiteY3" fmla="*/ 1566372 h 1566372"/>
                  <a:gd name="connsiteX4" fmla="*/ 0 w 2190619"/>
                  <a:gd name="connsiteY4" fmla="*/ 1566372 h 1566372"/>
                  <a:gd name="connsiteX0" fmla="*/ 0 w 2307577"/>
                  <a:gd name="connsiteY0" fmla="*/ 1566372 h 1566372"/>
                  <a:gd name="connsiteX1" fmla="*/ 508551 w 2307577"/>
                  <a:gd name="connsiteY1" fmla="*/ 0 h 1566372"/>
                  <a:gd name="connsiteX2" fmla="*/ 1915984 w 2307577"/>
                  <a:gd name="connsiteY2" fmla="*/ 0 h 1566372"/>
                  <a:gd name="connsiteX3" fmla="*/ 2307577 w 2307577"/>
                  <a:gd name="connsiteY3" fmla="*/ 1566372 h 1566372"/>
                  <a:gd name="connsiteX4" fmla="*/ 0 w 2307577"/>
                  <a:gd name="connsiteY4" fmla="*/ 1566372 h 1566372"/>
                  <a:gd name="connsiteX0" fmla="*/ 0 w 2307577"/>
                  <a:gd name="connsiteY0" fmla="*/ 1725861 h 1725861"/>
                  <a:gd name="connsiteX1" fmla="*/ 508551 w 2307577"/>
                  <a:gd name="connsiteY1" fmla="*/ 159489 h 1725861"/>
                  <a:gd name="connsiteX2" fmla="*/ 1873454 w 2307577"/>
                  <a:gd name="connsiteY2" fmla="*/ 0 h 1725861"/>
                  <a:gd name="connsiteX3" fmla="*/ 2307577 w 2307577"/>
                  <a:gd name="connsiteY3" fmla="*/ 1725861 h 1725861"/>
                  <a:gd name="connsiteX4" fmla="*/ 0 w 2307577"/>
                  <a:gd name="connsiteY4" fmla="*/ 1725861 h 1725861"/>
                  <a:gd name="connsiteX0" fmla="*/ 0 w 2307577"/>
                  <a:gd name="connsiteY0" fmla="*/ 1757758 h 1757758"/>
                  <a:gd name="connsiteX1" fmla="*/ 529817 w 2307577"/>
                  <a:gd name="connsiteY1" fmla="*/ 0 h 1757758"/>
                  <a:gd name="connsiteX2" fmla="*/ 1873454 w 2307577"/>
                  <a:gd name="connsiteY2" fmla="*/ 31897 h 1757758"/>
                  <a:gd name="connsiteX3" fmla="*/ 2307577 w 2307577"/>
                  <a:gd name="connsiteY3" fmla="*/ 1757758 h 1757758"/>
                  <a:gd name="connsiteX4" fmla="*/ 0 w 2307577"/>
                  <a:gd name="connsiteY4" fmla="*/ 1757758 h 1757758"/>
                  <a:gd name="connsiteX0" fmla="*/ 0 w 2307577"/>
                  <a:gd name="connsiteY0" fmla="*/ 1757758 h 1757758"/>
                  <a:gd name="connsiteX1" fmla="*/ 529817 w 2307577"/>
                  <a:gd name="connsiteY1" fmla="*/ 0 h 1757758"/>
                  <a:gd name="connsiteX2" fmla="*/ 1873454 w 2307577"/>
                  <a:gd name="connsiteY2" fmla="*/ 31897 h 1757758"/>
                  <a:gd name="connsiteX3" fmla="*/ 2307577 w 2307577"/>
                  <a:gd name="connsiteY3" fmla="*/ 1757758 h 1757758"/>
                  <a:gd name="connsiteX4" fmla="*/ 0 w 2307577"/>
                  <a:gd name="connsiteY4" fmla="*/ 1757758 h 1757758"/>
                  <a:gd name="connsiteX0" fmla="*/ 0 w 2307577"/>
                  <a:gd name="connsiteY0" fmla="*/ 1757758 h 1962436"/>
                  <a:gd name="connsiteX1" fmla="*/ 529817 w 2307577"/>
                  <a:gd name="connsiteY1" fmla="*/ 0 h 1962436"/>
                  <a:gd name="connsiteX2" fmla="*/ 1873454 w 2307577"/>
                  <a:gd name="connsiteY2" fmla="*/ 31897 h 1962436"/>
                  <a:gd name="connsiteX3" fmla="*/ 2307577 w 2307577"/>
                  <a:gd name="connsiteY3" fmla="*/ 1757758 h 1962436"/>
                  <a:gd name="connsiteX4" fmla="*/ 1173695 w 2307577"/>
                  <a:gd name="connsiteY4" fmla="*/ 1962436 h 1962436"/>
                  <a:gd name="connsiteX5" fmla="*/ 0 w 2307577"/>
                  <a:gd name="connsiteY5" fmla="*/ 1757758 h 1962436"/>
                  <a:gd name="connsiteX0" fmla="*/ 0 w 2307577"/>
                  <a:gd name="connsiteY0" fmla="*/ 1757758 h 1963745"/>
                  <a:gd name="connsiteX1" fmla="*/ 529817 w 2307577"/>
                  <a:gd name="connsiteY1" fmla="*/ 0 h 1963745"/>
                  <a:gd name="connsiteX2" fmla="*/ 1873454 w 2307577"/>
                  <a:gd name="connsiteY2" fmla="*/ 31897 h 1963745"/>
                  <a:gd name="connsiteX3" fmla="*/ 2307577 w 2307577"/>
                  <a:gd name="connsiteY3" fmla="*/ 1757758 h 1963745"/>
                  <a:gd name="connsiteX4" fmla="*/ 1173695 w 2307577"/>
                  <a:gd name="connsiteY4" fmla="*/ 1962436 h 1963745"/>
                  <a:gd name="connsiteX5" fmla="*/ 0 w 2307577"/>
                  <a:gd name="connsiteY5" fmla="*/ 1757758 h 1963745"/>
                  <a:gd name="connsiteX0" fmla="*/ 0 w 2307577"/>
                  <a:gd name="connsiteY0" fmla="*/ 1757758 h 1962436"/>
                  <a:gd name="connsiteX1" fmla="*/ 529817 w 2307577"/>
                  <a:gd name="connsiteY1" fmla="*/ 0 h 1962436"/>
                  <a:gd name="connsiteX2" fmla="*/ 1873454 w 2307577"/>
                  <a:gd name="connsiteY2" fmla="*/ 31897 h 1962436"/>
                  <a:gd name="connsiteX3" fmla="*/ 2307577 w 2307577"/>
                  <a:gd name="connsiteY3" fmla="*/ 1757758 h 1962436"/>
                  <a:gd name="connsiteX4" fmla="*/ 1173695 w 2307577"/>
                  <a:gd name="connsiteY4" fmla="*/ 1962436 h 1962436"/>
                  <a:gd name="connsiteX5" fmla="*/ 0 w 2307577"/>
                  <a:gd name="connsiteY5" fmla="*/ 1757758 h 1962436"/>
                  <a:gd name="connsiteX0" fmla="*/ 0 w 2307577"/>
                  <a:gd name="connsiteY0" fmla="*/ 1757758 h 1962436"/>
                  <a:gd name="connsiteX1" fmla="*/ 529817 w 2307577"/>
                  <a:gd name="connsiteY1" fmla="*/ 0 h 1962436"/>
                  <a:gd name="connsiteX2" fmla="*/ 1873454 w 2307577"/>
                  <a:gd name="connsiteY2" fmla="*/ 31897 h 1962436"/>
                  <a:gd name="connsiteX3" fmla="*/ 2307577 w 2307577"/>
                  <a:gd name="connsiteY3" fmla="*/ 1757758 h 1962436"/>
                  <a:gd name="connsiteX4" fmla="*/ 1173695 w 2307577"/>
                  <a:gd name="connsiteY4" fmla="*/ 1962436 h 1962436"/>
                  <a:gd name="connsiteX5" fmla="*/ 0 w 2307577"/>
                  <a:gd name="connsiteY5" fmla="*/ 1757758 h 1962436"/>
                  <a:gd name="connsiteX0" fmla="*/ 0 w 2307577"/>
                  <a:gd name="connsiteY0" fmla="*/ 1757758 h 1969474"/>
                  <a:gd name="connsiteX1" fmla="*/ 529817 w 2307577"/>
                  <a:gd name="connsiteY1" fmla="*/ 0 h 1969474"/>
                  <a:gd name="connsiteX2" fmla="*/ 1873454 w 2307577"/>
                  <a:gd name="connsiteY2" fmla="*/ 31897 h 1969474"/>
                  <a:gd name="connsiteX3" fmla="*/ 2307577 w 2307577"/>
                  <a:gd name="connsiteY3" fmla="*/ 1757758 h 1969474"/>
                  <a:gd name="connsiteX4" fmla="*/ 1173695 w 2307577"/>
                  <a:gd name="connsiteY4" fmla="*/ 1962436 h 1969474"/>
                  <a:gd name="connsiteX5" fmla="*/ 0 w 2307577"/>
                  <a:gd name="connsiteY5" fmla="*/ 1757758 h 1969474"/>
                  <a:gd name="connsiteX0" fmla="*/ 0 w 2307577"/>
                  <a:gd name="connsiteY0" fmla="*/ 1757758 h 1969474"/>
                  <a:gd name="connsiteX1" fmla="*/ 529817 w 2307577"/>
                  <a:gd name="connsiteY1" fmla="*/ 0 h 1969474"/>
                  <a:gd name="connsiteX2" fmla="*/ 1873454 w 2307577"/>
                  <a:gd name="connsiteY2" fmla="*/ 31897 h 1969474"/>
                  <a:gd name="connsiteX3" fmla="*/ 2307577 w 2307577"/>
                  <a:gd name="connsiteY3" fmla="*/ 1757758 h 1969474"/>
                  <a:gd name="connsiteX4" fmla="*/ 1173695 w 2307577"/>
                  <a:gd name="connsiteY4" fmla="*/ 1962436 h 1969474"/>
                  <a:gd name="connsiteX5" fmla="*/ 0 w 2307577"/>
                  <a:gd name="connsiteY5" fmla="*/ 1757758 h 1969474"/>
                  <a:gd name="connsiteX0" fmla="*/ 0 w 2435167"/>
                  <a:gd name="connsiteY0" fmla="*/ 1757758 h 1968779"/>
                  <a:gd name="connsiteX1" fmla="*/ 529817 w 2435167"/>
                  <a:gd name="connsiteY1" fmla="*/ 0 h 1968779"/>
                  <a:gd name="connsiteX2" fmla="*/ 1873454 w 2435167"/>
                  <a:gd name="connsiteY2" fmla="*/ 31897 h 1968779"/>
                  <a:gd name="connsiteX3" fmla="*/ 2435167 w 2435167"/>
                  <a:gd name="connsiteY3" fmla="*/ 1725861 h 1968779"/>
                  <a:gd name="connsiteX4" fmla="*/ 1173695 w 2435167"/>
                  <a:gd name="connsiteY4" fmla="*/ 1962436 h 1968779"/>
                  <a:gd name="connsiteX5" fmla="*/ 0 w 2435167"/>
                  <a:gd name="connsiteY5" fmla="*/ 1757758 h 1968779"/>
                  <a:gd name="connsiteX0" fmla="*/ 0 w 2435167"/>
                  <a:gd name="connsiteY0" fmla="*/ 1757758 h 1970267"/>
                  <a:gd name="connsiteX1" fmla="*/ 529817 w 2435167"/>
                  <a:gd name="connsiteY1" fmla="*/ 0 h 1970267"/>
                  <a:gd name="connsiteX2" fmla="*/ 1873454 w 2435167"/>
                  <a:gd name="connsiteY2" fmla="*/ 31897 h 1970267"/>
                  <a:gd name="connsiteX3" fmla="*/ 2435167 w 2435167"/>
                  <a:gd name="connsiteY3" fmla="*/ 1725861 h 1970267"/>
                  <a:gd name="connsiteX4" fmla="*/ 1173695 w 2435167"/>
                  <a:gd name="connsiteY4" fmla="*/ 1962436 h 1970267"/>
                  <a:gd name="connsiteX5" fmla="*/ 0 w 2435167"/>
                  <a:gd name="connsiteY5" fmla="*/ 1757758 h 1970267"/>
                  <a:gd name="connsiteX0" fmla="*/ 0 w 2435167"/>
                  <a:gd name="connsiteY0" fmla="*/ 1757758 h 1962436"/>
                  <a:gd name="connsiteX1" fmla="*/ 529817 w 2435167"/>
                  <a:gd name="connsiteY1" fmla="*/ 0 h 1962436"/>
                  <a:gd name="connsiteX2" fmla="*/ 1873454 w 2435167"/>
                  <a:gd name="connsiteY2" fmla="*/ 31897 h 1962436"/>
                  <a:gd name="connsiteX3" fmla="*/ 2435167 w 2435167"/>
                  <a:gd name="connsiteY3" fmla="*/ 1725861 h 1962436"/>
                  <a:gd name="connsiteX4" fmla="*/ 1173695 w 2435167"/>
                  <a:gd name="connsiteY4" fmla="*/ 1962436 h 1962436"/>
                  <a:gd name="connsiteX5" fmla="*/ 0 w 2435167"/>
                  <a:gd name="connsiteY5" fmla="*/ 1757758 h 1962436"/>
                  <a:gd name="connsiteX0" fmla="*/ 0 w 2435167"/>
                  <a:gd name="connsiteY0" fmla="*/ 1757758 h 1962436"/>
                  <a:gd name="connsiteX1" fmla="*/ 529817 w 2435167"/>
                  <a:gd name="connsiteY1" fmla="*/ 0 h 1962436"/>
                  <a:gd name="connsiteX2" fmla="*/ 1873454 w 2435167"/>
                  <a:gd name="connsiteY2" fmla="*/ 31897 h 1962436"/>
                  <a:gd name="connsiteX3" fmla="*/ 2435167 w 2435167"/>
                  <a:gd name="connsiteY3" fmla="*/ 1725861 h 1962436"/>
                  <a:gd name="connsiteX4" fmla="*/ 1173695 w 2435167"/>
                  <a:gd name="connsiteY4" fmla="*/ 1962436 h 1962436"/>
                  <a:gd name="connsiteX5" fmla="*/ 0 w 2435167"/>
                  <a:gd name="connsiteY5" fmla="*/ 1757758 h 1962436"/>
                  <a:gd name="connsiteX0" fmla="*/ 0 w 2435167"/>
                  <a:gd name="connsiteY0" fmla="*/ 1757758 h 2005979"/>
                  <a:gd name="connsiteX1" fmla="*/ 529817 w 2435167"/>
                  <a:gd name="connsiteY1" fmla="*/ 0 h 2005979"/>
                  <a:gd name="connsiteX2" fmla="*/ 1873454 w 2435167"/>
                  <a:gd name="connsiteY2" fmla="*/ 31897 h 2005979"/>
                  <a:gd name="connsiteX3" fmla="*/ 2435167 w 2435167"/>
                  <a:gd name="connsiteY3" fmla="*/ 1725861 h 2005979"/>
                  <a:gd name="connsiteX4" fmla="*/ 1173695 w 2435167"/>
                  <a:gd name="connsiteY4" fmla="*/ 2005979 h 2005979"/>
                  <a:gd name="connsiteX5" fmla="*/ 0 w 2435167"/>
                  <a:gd name="connsiteY5" fmla="*/ 1757758 h 2005979"/>
                  <a:gd name="connsiteX0" fmla="*/ 0 w 2435167"/>
                  <a:gd name="connsiteY0" fmla="*/ 1757758 h 2005979"/>
                  <a:gd name="connsiteX1" fmla="*/ 529817 w 2435167"/>
                  <a:gd name="connsiteY1" fmla="*/ 0 h 2005979"/>
                  <a:gd name="connsiteX2" fmla="*/ 1873454 w 2435167"/>
                  <a:gd name="connsiteY2" fmla="*/ 31897 h 2005979"/>
                  <a:gd name="connsiteX3" fmla="*/ 2435167 w 2435167"/>
                  <a:gd name="connsiteY3" fmla="*/ 1725861 h 2005979"/>
                  <a:gd name="connsiteX4" fmla="*/ 1173695 w 2435167"/>
                  <a:gd name="connsiteY4" fmla="*/ 2005979 h 2005979"/>
                  <a:gd name="connsiteX5" fmla="*/ 0 w 2435167"/>
                  <a:gd name="connsiteY5" fmla="*/ 1757758 h 2005979"/>
                  <a:gd name="connsiteX0" fmla="*/ 0 w 2435167"/>
                  <a:gd name="connsiteY0" fmla="*/ 1725861 h 1974082"/>
                  <a:gd name="connsiteX1" fmla="*/ 582069 w 2435167"/>
                  <a:gd name="connsiteY1" fmla="*/ 81314 h 1974082"/>
                  <a:gd name="connsiteX2" fmla="*/ 1873454 w 2435167"/>
                  <a:gd name="connsiteY2" fmla="*/ 0 h 1974082"/>
                  <a:gd name="connsiteX3" fmla="*/ 2435167 w 2435167"/>
                  <a:gd name="connsiteY3" fmla="*/ 1693964 h 1974082"/>
                  <a:gd name="connsiteX4" fmla="*/ 1173695 w 2435167"/>
                  <a:gd name="connsiteY4" fmla="*/ 1974082 h 1974082"/>
                  <a:gd name="connsiteX5" fmla="*/ 0 w 2435167"/>
                  <a:gd name="connsiteY5" fmla="*/ 1725861 h 1974082"/>
                  <a:gd name="connsiteX0" fmla="*/ 0 w 2435167"/>
                  <a:gd name="connsiteY0" fmla="*/ 1725861 h 1974082"/>
                  <a:gd name="connsiteX1" fmla="*/ 582069 w 2435167"/>
                  <a:gd name="connsiteY1" fmla="*/ 81314 h 1974082"/>
                  <a:gd name="connsiteX2" fmla="*/ 1873454 w 2435167"/>
                  <a:gd name="connsiteY2" fmla="*/ 0 h 1974082"/>
                  <a:gd name="connsiteX3" fmla="*/ 2435167 w 2435167"/>
                  <a:gd name="connsiteY3" fmla="*/ 1693964 h 1974082"/>
                  <a:gd name="connsiteX4" fmla="*/ 1173695 w 2435167"/>
                  <a:gd name="connsiteY4" fmla="*/ 1974082 h 1974082"/>
                  <a:gd name="connsiteX5" fmla="*/ 0 w 2435167"/>
                  <a:gd name="connsiteY5" fmla="*/ 1725861 h 1974082"/>
                  <a:gd name="connsiteX0" fmla="*/ 0 w 2435167"/>
                  <a:gd name="connsiteY0" fmla="*/ 1656192 h 1904413"/>
                  <a:gd name="connsiteX1" fmla="*/ 582069 w 2435167"/>
                  <a:gd name="connsiteY1" fmla="*/ 11645 h 1904413"/>
                  <a:gd name="connsiteX2" fmla="*/ 1803785 w 2435167"/>
                  <a:gd name="connsiteY2" fmla="*/ 0 h 1904413"/>
                  <a:gd name="connsiteX3" fmla="*/ 2435167 w 2435167"/>
                  <a:gd name="connsiteY3" fmla="*/ 1624295 h 1904413"/>
                  <a:gd name="connsiteX4" fmla="*/ 1173695 w 2435167"/>
                  <a:gd name="connsiteY4" fmla="*/ 1904413 h 1904413"/>
                  <a:gd name="connsiteX5" fmla="*/ 0 w 2435167"/>
                  <a:gd name="connsiteY5" fmla="*/ 1656192 h 1904413"/>
                  <a:gd name="connsiteX0" fmla="*/ 0 w 2435167"/>
                  <a:gd name="connsiteY0" fmla="*/ 1656192 h 1922157"/>
                  <a:gd name="connsiteX1" fmla="*/ 582069 w 2435167"/>
                  <a:gd name="connsiteY1" fmla="*/ 11645 h 1922157"/>
                  <a:gd name="connsiteX2" fmla="*/ 1803785 w 2435167"/>
                  <a:gd name="connsiteY2" fmla="*/ 0 h 1922157"/>
                  <a:gd name="connsiteX3" fmla="*/ 2435167 w 2435167"/>
                  <a:gd name="connsiteY3" fmla="*/ 1624295 h 1922157"/>
                  <a:gd name="connsiteX4" fmla="*/ 1199795 w 2435167"/>
                  <a:gd name="connsiteY4" fmla="*/ 1922157 h 1922157"/>
                  <a:gd name="connsiteX5" fmla="*/ 0 w 2435167"/>
                  <a:gd name="connsiteY5" fmla="*/ 1656192 h 1922157"/>
                  <a:gd name="connsiteX0" fmla="*/ 0 w 2435167"/>
                  <a:gd name="connsiteY0" fmla="*/ 1656192 h 1877798"/>
                  <a:gd name="connsiteX1" fmla="*/ 582069 w 2435167"/>
                  <a:gd name="connsiteY1" fmla="*/ 11645 h 1877798"/>
                  <a:gd name="connsiteX2" fmla="*/ 1803785 w 2435167"/>
                  <a:gd name="connsiteY2" fmla="*/ 0 h 1877798"/>
                  <a:gd name="connsiteX3" fmla="*/ 2435167 w 2435167"/>
                  <a:gd name="connsiteY3" fmla="*/ 1624295 h 1877798"/>
                  <a:gd name="connsiteX4" fmla="*/ 1208494 w 2435167"/>
                  <a:gd name="connsiteY4" fmla="*/ 1877798 h 1877798"/>
                  <a:gd name="connsiteX5" fmla="*/ 0 w 2435167"/>
                  <a:gd name="connsiteY5" fmla="*/ 1656192 h 1877798"/>
                  <a:gd name="connsiteX0" fmla="*/ 0 w 2435167"/>
                  <a:gd name="connsiteY0" fmla="*/ 1656192 h 1860054"/>
                  <a:gd name="connsiteX1" fmla="*/ 582069 w 2435167"/>
                  <a:gd name="connsiteY1" fmla="*/ 11645 h 1860054"/>
                  <a:gd name="connsiteX2" fmla="*/ 1803785 w 2435167"/>
                  <a:gd name="connsiteY2" fmla="*/ 0 h 1860054"/>
                  <a:gd name="connsiteX3" fmla="*/ 2435167 w 2435167"/>
                  <a:gd name="connsiteY3" fmla="*/ 1624295 h 1860054"/>
                  <a:gd name="connsiteX4" fmla="*/ 1208494 w 2435167"/>
                  <a:gd name="connsiteY4" fmla="*/ 1860054 h 1860054"/>
                  <a:gd name="connsiteX5" fmla="*/ 0 w 2435167"/>
                  <a:gd name="connsiteY5" fmla="*/ 1656192 h 1860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35167" h="1860054">
                    <a:moveTo>
                      <a:pt x="0" y="1656192"/>
                    </a:moveTo>
                    <a:lnTo>
                      <a:pt x="582069" y="11645"/>
                    </a:lnTo>
                    <a:cubicBezTo>
                      <a:pt x="1266700" y="265813"/>
                      <a:pt x="1366539" y="42531"/>
                      <a:pt x="1803785" y="0"/>
                    </a:cubicBezTo>
                    <a:lnTo>
                      <a:pt x="2435167" y="1624295"/>
                    </a:lnTo>
                    <a:cubicBezTo>
                      <a:pt x="2103280" y="1688976"/>
                      <a:pt x="2144514" y="1746868"/>
                      <a:pt x="1208494" y="1860054"/>
                    </a:cubicBezTo>
                    <a:cubicBezTo>
                      <a:pt x="436414" y="1782107"/>
                      <a:pt x="356398" y="1820212"/>
                      <a:pt x="0" y="1656192"/>
                    </a:cubicBezTo>
                    <a:close/>
                  </a:path>
                </a:pathLst>
              </a:cu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Circle: Hollow 5">
                <a:extLst>
                  <a:ext uri="{FF2B5EF4-FFF2-40B4-BE49-F238E27FC236}">
                    <a16:creationId xmlns:a16="http://schemas.microsoft.com/office/drawing/2014/main" id="{0EAF0FEA-189E-41B0-9092-B600F88CFBF7}"/>
                  </a:ext>
                </a:extLst>
              </p:cNvPr>
              <p:cNvSpPr/>
              <p:nvPr/>
            </p:nvSpPr>
            <p:spPr>
              <a:xfrm>
                <a:off x="2381117" y="2405182"/>
                <a:ext cx="2951409" cy="2889647"/>
              </a:xfrm>
              <a:prstGeom prst="donut">
                <a:avLst>
                  <a:gd name="adj" fmla="val 8926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358A7C2-AA93-491D-B545-4F7816C69B96}"/>
                  </a:ext>
                </a:extLst>
              </p:cNvPr>
              <p:cNvSpPr txBox="1"/>
              <p:nvPr/>
            </p:nvSpPr>
            <p:spPr>
              <a:xfrm>
                <a:off x="2835547" y="1353612"/>
                <a:ext cx="183898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cap="all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Membership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76AEE30-1A05-40B7-ABA5-CE65243F059E}"/>
                  </a:ext>
                </a:extLst>
              </p:cNvPr>
              <p:cNvSpPr txBox="1"/>
              <p:nvPr/>
            </p:nvSpPr>
            <p:spPr>
              <a:xfrm>
                <a:off x="5215568" y="2672101"/>
                <a:ext cx="175201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cap="all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Ethics &amp; Standards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EFA1508-3459-45D1-AFB6-D9A872C0F70B}"/>
                  </a:ext>
                </a:extLst>
              </p:cNvPr>
              <p:cNvSpPr txBox="1"/>
              <p:nvPr/>
            </p:nvSpPr>
            <p:spPr>
              <a:xfrm>
                <a:off x="4531121" y="5255681"/>
                <a:ext cx="144078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cap="all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Social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AD4845F-DC51-4E8E-9440-BA7358028C35}"/>
                  </a:ext>
                </a:extLst>
              </p:cNvPr>
              <p:cNvSpPr txBox="1"/>
              <p:nvPr/>
            </p:nvSpPr>
            <p:spPr>
              <a:xfrm>
                <a:off x="1630406" y="4700821"/>
                <a:ext cx="130182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cap="all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Mind, Body, &amp; Spirit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5E36FB6-32FB-4A94-923C-96B6F07477EE}"/>
                  </a:ext>
                </a:extLst>
              </p:cNvPr>
              <p:cNvSpPr txBox="1"/>
              <p:nvPr/>
            </p:nvSpPr>
            <p:spPr>
              <a:xfrm>
                <a:off x="1023798" y="2603749"/>
                <a:ext cx="144078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cap="all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Strategic Planning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4D6D993-4F10-4DE5-8614-B7E23D799EBD}"/>
                  </a:ext>
                </a:extLst>
              </p:cNvPr>
              <p:cNvSpPr txBox="1"/>
              <p:nvPr/>
            </p:nvSpPr>
            <p:spPr>
              <a:xfrm>
                <a:off x="2664843" y="3449894"/>
                <a:ext cx="233332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 b="1" cap="all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Organizational</a:t>
                </a:r>
                <a:r>
                  <a:rPr lang="en-US" sz="2000" b="1" cap="all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Effectiveness</a:t>
                </a: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E491C824-2168-496E-ABE0-2BEAEF50A209}"/>
                  </a:ext>
                </a:extLst>
              </p:cNvPr>
              <p:cNvGrpSpPr/>
              <p:nvPr/>
            </p:nvGrpSpPr>
            <p:grpSpPr>
              <a:xfrm rot="2265486">
                <a:off x="946346" y="800101"/>
                <a:ext cx="5656104" cy="5805808"/>
                <a:chOff x="3360935" y="377613"/>
                <a:chExt cx="5249504" cy="5371316"/>
              </a:xfrm>
              <a:gradFill flip="none" rotWithShape="1">
                <a:gsLst>
                  <a:gs pos="1000">
                    <a:schemeClr val="accent3">
                      <a:lumMod val="5000"/>
                      <a:lumOff val="95000"/>
                      <a:alpha val="33000"/>
                    </a:schemeClr>
                  </a:gs>
                  <a:gs pos="52000">
                    <a:schemeClr val="accent3">
                      <a:lumMod val="45000"/>
                      <a:lumOff val="55000"/>
                      <a:alpha val="39000"/>
                    </a:schemeClr>
                  </a:gs>
                  <a:gs pos="77000">
                    <a:schemeClr val="accent3">
                      <a:lumMod val="45000"/>
                      <a:lumOff val="55000"/>
                      <a:alpha val="39000"/>
                    </a:schemeClr>
                  </a:gs>
                  <a:gs pos="26000">
                    <a:schemeClr val="accent3">
                      <a:lumMod val="30000"/>
                      <a:lumOff val="70000"/>
                      <a:alpha val="32000"/>
                    </a:schemeClr>
                  </a:gs>
                </a:gsLst>
                <a:lin ang="5400000" scaled="1"/>
                <a:tileRect/>
              </a:gradFill>
            </p:grpSpPr>
            <p:sp>
              <p:nvSpPr>
                <p:cNvPr id="55" name="Arrow: Circular 54">
                  <a:extLst>
                    <a:ext uri="{FF2B5EF4-FFF2-40B4-BE49-F238E27FC236}">
                      <a16:creationId xmlns:a16="http://schemas.microsoft.com/office/drawing/2014/main" id="{8171CB1C-C540-420B-B363-2E5D9EA4E52F}"/>
                    </a:ext>
                  </a:extLst>
                </p:cNvPr>
                <p:cNvSpPr/>
                <p:nvPr/>
              </p:nvSpPr>
              <p:spPr>
                <a:xfrm>
                  <a:off x="3360935" y="377613"/>
                  <a:ext cx="5028878" cy="5028878"/>
                </a:xfrm>
                <a:prstGeom prst="circularArrow">
                  <a:avLst>
                    <a:gd name="adj1" fmla="val 5202"/>
                    <a:gd name="adj2" fmla="val 336015"/>
                    <a:gd name="adj3" fmla="val 21292825"/>
                    <a:gd name="adj4" fmla="val 19919536"/>
                    <a:gd name="adj5" fmla="val 606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57" name="Arrow: Circular 56">
                  <a:extLst>
                    <a:ext uri="{FF2B5EF4-FFF2-40B4-BE49-F238E27FC236}">
                      <a16:creationId xmlns:a16="http://schemas.microsoft.com/office/drawing/2014/main" id="{B8FB6BBD-3777-4CDA-9E78-0DEC0406D556}"/>
                    </a:ext>
                  </a:extLst>
                </p:cNvPr>
                <p:cNvSpPr/>
                <p:nvPr/>
              </p:nvSpPr>
              <p:spPr>
                <a:xfrm>
                  <a:off x="3488176" y="599862"/>
                  <a:ext cx="5028878" cy="5028878"/>
                </a:xfrm>
                <a:prstGeom prst="circularArrow">
                  <a:avLst>
                    <a:gd name="adj1" fmla="val 5202"/>
                    <a:gd name="adj2" fmla="val 336015"/>
                    <a:gd name="adj3" fmla="val 4014266"/>
                    <a:gd name="adj4" fmla="val 2253829"/>
                    <a:gd name="adj5" fmla="val 606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59" name="Arrow: Circular 58">
                  <a:extLst>
                    <a:ext uri="{FF2B5EF4-FFF2-40B4-BE49-F238E27FC236}">
                      <a16:creationId xmlns:a16="http://schemas.microsoft.com/office/drawing/2014/main" id="{B8800417-4734-4148-A02E-1C51D48E9752}"/>
                    </a:ext>
                  </a:extLst>
                </p:cNvPr>
                <p:cNvSpPr/>
                <p:nvPr/>
              </p:nvSpPr>
              <p:spPr>
                <a:xfrm>
                  <a:off x="3366384" y="501600"/>
                  <a:ext cx="5028878" cy="5028878"/>
                </a:xfrm>
                <a:prstGeom prst="circularArrow">
                  <a:avLst>
                    <a:gd name="adj1" fmla="val 5202"/>
                    <a:gd name="adj2" fmla="val 516074"/>
                    <a:gd name="adj3" fmla="val 8210155"/>
                    <a:gd name="adj4" fmla="val 7028279"/>
                    <a:gd name="adj5" fmla="val 606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1" name="Arrow: Circular 60">
                  <a:extLst>
                    <a:ext uri="{FF2B5EF4-FFF2-40B4-BE49-F238E27FC236}">
                      <a16:creationId xmlns:a16="http://schemas.microsoft.com/office/drawing/2014/main" id="{C3333707-F331-4455-9118-BD6A2A70944B}"/>
                    </a:ext>
                  </a:extLst>
                </p:cNvPr>
                <p:cNvSpPr/>
                <p:nvPr/>
              </p:nvSpPr>
              <p:spPr>
                <a:xfrm>
                  <a:off x="3581561" y="720051"/>
                  <a:ext cx="5028878" cy="5028878"/>
                </a:xfrm>
                <a:prstGeom prst="circularArrow">
                  <a:avLst>
                    <a:gd name="adj1" fmla="val 5202"/>
                    <a:gd name="adj2" fmla="val 336015"/>
                    <a:gd name="adj3" fmla="val 12297380"/>
                    <a:gd name="adj4" fmla="val 11127299"/>
                    <a:gd name="adj5" fmla="val 606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3" name="Arrow: Circular 62">
                  <a:extLst>
                    <a:ext uri="{FF2B5EF4-FFF2-40B4-BE49-F238E27FC236}">
                      <a16:creationId xmlns:a16="http://schemas.microsoft.com/office/drawing/2014/main" id="{5A8A8711-3E23-400C-94EE-7E3F5B09A45C}"/>
                    </a:ext>
                  </a:extLst>
                </p:cNvPr>
                <p:cNvSpPr/>
                <p:nvPr/>
              </p:nvSpPr>
              <p:spPr>
                <a:xfrm>
                  <a:off x="3362990" y="632412"/>
                  <a:ext cx="5028878" cy="5028878"/>
                </a:xfrm>
                <a:prstGeom prst="circularArrow">
                  <a:avLst>
                    <a:gd name="adj1" fmla="val 5202"/>
                    <a:gd name="adj2" fmla="val 336015"/>
                    <a:gd name="adj3" fmla="val 16865256"/>
                    <a:gd name="adj4" fmla="val 15490332"/>
                    <a:gd name="adj5" fmla="val 606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  <p:sp>
            <p:nvSpPr>
              <p:cNvPr id="84" name="Circle: Hollow 83">
                <a:extLst>
                  <a:ext uri="{FF2B5EF4-FFF2-40B4-BE49-F238E27FC236}">
                    <a16:creationId xmlns:a16="http://schemas.microsoft.com/office/drawing/2014/main" id="{5F8B9025-AA27-4486-94C8-84E226E51F34}"/>
                  </a:ext>
                </a:extLst>
              </p:cNvPr>
              <p:cNvSpPr/>
              <p:nvPr/>
            </p:nvSpPr>
            <p:spPr>
              <a:xfrm>
                <a:off x="464024" y="790276"/>
                <a:ext cx="6670491" cy="6057899"/>
              </a:xfrm>
              <a:prstGeom prst="donut">
                <a:avLst>
                  <a:gd name="adj" fmla="val 2052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D440D1C-F51C-45AA-97B6-D7CD10203728}"/>
              </a:ext>
            </a:extLst>
          </p:cNvPr>
          <p:cNvSpPr txBox="1"/>
          <p:nvPr/>
        </p:nvSpPr>
        <p:spPr>
          <a:xfrm>
            <a:off x="6995951" y="1156086"/>
            <a:ext cx="49797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Organizational Effectiveness (O.E.) is the efficiency with which an organization meets its goals and objectives. </a:t>
            </a:r>
          </a:p>
          <a:p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Links, Incorporated, O.E. is an intentional effort to meet goals by:</a:t>
            </a:r>
          </a:p>
          <a:p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Strengthening the bonds of friendship</a:t>
            </a:r>
          </a:p>
          <a:p>
            <a:pPr lvl="1"/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Improving operations</a:t>
            </a:r>
          </a:p>
          <a:p>
            <a:pPr lvl="1"/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service capacity</a:t>
            </a:r>
          </a:p>
          <a:p>
            <a:pPr lvl="1"/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Minimize and mitigate problems</a:t>
            </a:r>
          </a:p>
        </p:txBody>
      </p:sp>
    </p:spTree>
    <p:extLst>
      <p:ext uri="{BB962C8B-B14F-4D97-AF65-F5344CB8AC3E}">
        <p14:creationId xmlns:p14="http://schemas.microsoft.com/office/powerpoint/2010/main" val="372555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498854-D949-4760-9161-B5C4A7F1B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092"/>
            <a:ext cx="10515600" cy="11334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WHY </a:t>
            </a:r>
            <a:r>
              <a:rPr 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O</a:t>
            </a:r>
            <a:r>
              <a:rPr lang="en-US" sz="52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.E. IMPORTANT? 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F6234507-D537-4E6B-85B3-093CF9E730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958708"/>
              </p:ext>
            </p:extLst>
          </p:nvPr>
        </p:nvGraphicFramePr>
        <p:xfrm>
          <a:off x="685800" y="1690687"/>
          <a:ext cx="10668000" cy="4610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3392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498854-D949-4760-9161-B5C4A7F1B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WHY </a:t>
            </a:r>
            <a:r>
              <a:rPr 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O</a:t>
            </a:r>
            <a:r>
              <a:rPr lang="en-US" sz="52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.E. IMPORTANT? 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F6234507-D537-4E6B-85B3-093CF9E730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4364311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23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5628E5CB-913B-4378-97CE-18C9F6410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498854-D949-4760-9161-B5C4A7F1B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120" y="557187"/>
            <a:ext cx="3837039" cy="556929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WHY </a:t>
            </a:r>
            <a:r>
              <a:rPr 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O</a:t>
            </a:r>
            <a:r>
              <a:rPr lang="en-US" sz="52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.E. IMPORTANT? 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F6234507-D537-4E6B-85B3-093CF9E730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4591184"/>
              </p:ext>
            </p:extLst>
          </p:nvPr>
        </p:nvGraphicFramePr>
        <p:xfrm>
          <a:off x="4601497" y="221226"/>
          <a:ext cx="7181794" cy="6491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7411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F24A09B-713F-43FC-AB6E-B88083968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498854-D949-4760-9161-B5C4A7F1B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744" y="640080"/>
            <a:ext cx="4173905" cy="5577818"/>
          </a:xfrm>
        </p:spPr>
        <p:txBody>
          <a:bodyPr>
            <a:normAutofit/>
          </a:bodyPr>
          <a:lstStyle/>
          <a:p>
            <a:pPr algn="r"/>
            <a:r>
              <a:rPr lang="en-US" sz="54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Establish Chapter O. E. Baseline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91AB35-C3B4-4B70-B3DD-13D63B7DA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3975" y="2423149"/>
            <a:ext cx="0" cy="201168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578B599-05DC-4167-8E12-60B4DA0F2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7276" y="980168"/>
            <a:ext cx="4897642" cy="489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91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3DB5D7-0EA9-4B44-BD57-9DA3E8DC2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348" y="1451113"/>
            <a:ext cx="8385727" cy="520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687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563E0F-CF18-4A4F-A377-FD71DFEF9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713" y="1521733"/>
            <a:ext cx="9074426" cy="497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682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E28065-E13F-46BF-A387-FEF8F596D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96" y="1386116"/>
            <a:ext cx="9362661" cy="493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90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BB434C-41BC-4B3F-B766-FB1CDC2BF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57" y="1536580"/>
            <a:ext cx="8567530" cy="539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17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2D7C5A-31D6-49B2-9ABE-801B3B05D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652" y="1522787"/>
            <a:ext cx="9372600" cy="511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77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DD818A-3B65-4CDB-A50C-6F8896A81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539" y="1409041"/>
            <a:ext cx="9193696" cy="521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95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7 (#1)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53A41-4DFE-46E4-A807-FCF5779FB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48" y="1393272"/>
            <a:ext cx="10207487" cy="509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27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7 (#2)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88B392-EFB3-4687-A0E5-588464158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2" y="1374494"/>
            <a:ext cx="7331145" cy="511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264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8 (#1)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0BEB0C-E4BE-4EFD-AB6A-91E4051F0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26" y="1457465"/>
            <a:ext cx="10078278" cy="497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06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8 (#2)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8856BD-01A7-4C25-9BCF-ED7E81E59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417" y="1626688"/>
            <a:ext cx="9491870" cy="501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9 (#1)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0D9A30-9006-4926-B3C5-77381C33A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543" y="1521344"/>
            <a:ext cx="8994913" cy="497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875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9 (#2)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28CAB7-BFED-475D-9880-5E4E9EA45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434" y="1782624"/>
            <a:ext cx="8074923" cy="427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23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DA4-8276-45D9-94D8-554DDF3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10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88B392-EFB3-4687-A0E5-588464158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62" y="1825104"/>
            <a:ext cx="8945216" cy="466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62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0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ight Triangle 12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498854-D949-4760-9161-B5C4A7F1B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NEXT STEPS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5826057-AEE8-4D32-84A7-97BAC9D4C534}"/>
              </a:ext>
            </a:extLst>
          </p:cNvPr>
          <p:cNvSpPr txBox="1"/>
          <p:nvPr/>
        </p:nvSpPr>
        <p:spPr>
          <a:xfrm>
            <a:off x="5138928" y="1338729"/>
            <a:ext cx="4795584" cy="4180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/>
              <a:t>O.E. Committee will: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Review survey results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Prepare and deliver chapter trainings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Utilize team building techniques to enhance our chapter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654114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5A8962-783C-462B-91EE-24886A64D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27" y="742925"/>
            <a:ext cx="10264697" cy="121210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Organizational Effectiveness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39A13-781F-40A7-B58E-B4F52454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9977" y="3117851"/>
            <a:ext cx="9708995" cy="2398395"/>
          </a:xfrm>
        </p:spPr>
        <p:txBody>
          <a:bodyPr numCol="2" anchor="ctr"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 Yvonne Dias-Bowie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 Sandra Cannon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 Gloria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Deathridge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 Brittany Gardner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Leslye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Hartsell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 Wanda Jones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A62502-4709-4EE0-8469-E63AEFCC6776}"/>
              </a:ext>
            </a:extLst>
          </p:cNvPr>
          <p:cNvSpPr txBox="1"/>
          <p:nvPr/>
        </p:nvSpPr>
        <p:spPr>
          <a:xfrm>
            <a:off x="812935" y="2340991"/>
            <a:ext cx="10515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Avice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Evans Reid (Chair)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84A1BF-0256-4A9C-A358-D35AB4E40637}"/>
              </a:ext>
            </a:extLst>
          </p:cNvPr>
          <p:cNvSpPr txBox="1"/>
          <p:nvPr/>
        </p:nvSpPr>
        <p:spPr>
          <a:xfrm>
            <a:off x="707603" y="5237572"/>
            <a:ext cx="10515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 Jan Brown, </a:t>
            </a:r>
          </a:p>
          <a:p>
            <a:pPr algn="ctr">
              <a:spcAft>
                <a:spcPts val="600"/>
              </a:spcAft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President (Ex-Officio)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84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336</Words>
  <Application>Microsoft Office PowerPoint</Application>
  <PresentationFormat>Widescreen</PresentationFormat>
  <Paragraphs>74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Office Theme</vt:lpstr>
      <vt:lpstr>Organizational Effectiveness Committee Presentation</vt:lpstr>
      <vt:lpstr>Organizational Effectiveness</vt:lpstr>
      <vt:lpstr>WHY IS O.E. IMPORTANT? </vt:lpstr>
      <vt:lpstr>WHY IS O.E. IMPORTANT? </vt:lpstr>
      <vt:lpstr>WHY IS O.E. IMPORTANT? </vt:lpstr>
      <vt:lpstr>Establish Chapter O. E. Baseline</vt:lpstr>
      <vt:lpstr>Question 1</vt:lpstr>
      <vt:lpstr>Question 2</vt:lpstr>
      <vt:lpstr>Question 3</vt:lpstr>
      <vt:lpstr>Question 4</vt:lpstr>
      <vt:lpstr>Question 5</vt:lpstr>
      <vt:lpstr>Question 6</vt:lpstr>
      <vt:lpstr>Question 7 (#1)</vt:lpstr>
      <vt:lpstr>Question 7 (#2)</vt:lpstr>
      <vt:lpstr>Question 8 (#1)</vt:lpstr>
      <vt:lpstr>Question 8 (#2)</vt:lpstr>
      <vt:lpstr>Question 9 (#1)</vt:lpstr>
      <vt:lpstr>Question 9 (#2)</vt:lpstr>
      <vt:lpstr>Question 10  </vt:lpstr>
      <vt:lpstr>NEXT STEPS</vt:lpstr>
      <vt:lpstr>Organizational Effectiveness Committee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Effectiveness Committee Presentation</dc:title>
  <dc:creator>B G</dc:creator>
  <cp:lastModifiedBy>Gloria Deathridge</cp:lastModifiedBy>
  <cp:revision>17</cp:revision>
  <dcterms:created xsi:type="dcterms:W3CDTF">2020-08-23T03:26:20Z</dcterms:created>
  <dcterms:modified xsi:type="dcterms:W3CDTF">2020-08-29T20:30:24Z</dcterms:modified>
</cp:coreProperties>
</file>